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68784" autoAdjust="0"/>
  </p:normalViewPr>
  <p:slideViewPr>
    <p:cSldViewPr>
      <p:cViewPr>
        <p:scale>
          <a:sx n="50" d="100"/>
          <a:sy n="50" d="100"/>
        </p:scale>
        <p:origin x="-19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CA1CF-79F1-4530-805D-05599A091BBA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BC8C9-CFE0-40F6-901B-A71BDE371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662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Selection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hasil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seleksi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data mining,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disimpan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berkas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diletaknna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terpisah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basis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operasional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Pre-processing/Cleaning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Proses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pembersihan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membuang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memeriksa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konsisten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memperbaiki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kesalahan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Transformation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Coding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transformasi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dipilih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sehingga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sesuai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mining.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mining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mining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mencari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menarik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terpilih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teknik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tertentu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Interpretation/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Evalution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mencakup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pemeriksaan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apakah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ditemukan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bertentangan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fakta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BC8C9-CFE0-40F6-901B-A71BDE371C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576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Pemahaman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Bisnis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Penentuan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tujuan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proyek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kebutuhan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detail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lingkup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bisnis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unit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penelitian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keseluruhan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b.	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Menerjemahkan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tujuan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batasan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menjadi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formula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permasalahan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mining.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Menyiapkan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strategi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awal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mencapai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tujuan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Pemahaman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a. 	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Mengumpulkan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b. 	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analisis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penyelidikan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mengenali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lanjut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pencarian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pengetahuan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awal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c. 	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Mengevaluasi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kualitas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d. 	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diinginkan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pilih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kecil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kelompok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mungkin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mengandung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permasalahan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Pengolahan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a.	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Siapkan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awal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kumpulan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keseluruhan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berikutnya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merupakan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pekerjaan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perlu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dilaksanakan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intensif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b.	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Pilih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kasus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variabel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ingin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dianalisis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sesuai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analisis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c. 	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perubahan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beberapa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variabel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dibutuhkan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Siapkan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awal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sehingga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perangkat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pemodelan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Pemodelan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Pilih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aplikasikan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teknik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pemodelan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sesuai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Kalibrasi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aturan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model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mengoptimalkan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hasil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c.	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Perlu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diperhatikan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beberapa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teknik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mungkin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permasalahan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mining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d.	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diperlukan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proses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kembali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pengolahan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menjadikan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sesuai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spesifikasi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kebutuhan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teknik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mining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tertentu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Evaluasi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Mengevaluasi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model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pemodelan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mendapatkan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kualitas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efektivitas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sebelum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disebarkan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Menetapkan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apakah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model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memenuhi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tujuan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awal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Menentukan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apakah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permasalahan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penting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bisnis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penelitian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tertangani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Mengambil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keputusan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berkaitan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penggunaan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hasil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mining.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Penyebaran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model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dihasilkan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Terbentuknya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model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menandakan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telah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terselesaikannya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proyek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BC8C9-CFE0-40F6-901B-A71BDE371C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21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A5AA-0ACC-4919-9312-D061B96D04AE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E467-A48B-4CB2-AD95-465F8143DE8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A5AA-0ACC-4919-9312-D061B96D04AE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E467-A48B-4CB2-AD95-465F8143DE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A5AA-0ACC-4919-9312-D061B96D04AE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E467-A48B-4CB2-AD95-465F8143DE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A5AA-0ACC-4919-9312-D061B96D04AE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E467-A48B-4CB2-AD95-465F8143DE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A5AA-0ACC-4919-9312-D061B96D04AE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3BCE467-A48B-4CB2-AD95-465F8143DE8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A5AA-0ACC-4919-9312-D061B96D04AE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E467-A48B-4CB2-AD95-465F8143DE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A5AA-0ACC-4919-9312-D061B96D04AE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E467-A48B-4CB2-AD95-465F8143DE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A5AA-0ACC-4919-9312-D061B96D04AE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E467-A48B-4CB2-AD95-465F8143DE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A5AA-0ACC-4919-9312-D061B96D04AE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E467-A48B-4CB2-AD95-465F8143DE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A5AA-0ACC-4919-9312-D061B96D04AE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E467-A48B-4CB2-AD95-465F8143DE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A5AA-0ACC-4919-9312-D061B96D04AE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E467-A48B-4CB2-AD95-465F8143DE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25DA5AA-0ACC-4919-9312-D061B96D04AE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3BCE467-A48B-4CB2-AD95-465F8143DE8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b="1" dirty="0"/>
              <a:t>Ferry </a:t>
            </a:r>
            <a:r>
              <a:rPr lang="en-US" b="1" dirty="0" err="1"/>
              <a:t>Setiawan</a:t>
            </a:r>
            <a:r>
              <a:rPr lang="en-US" b="1" dirty="0"/>
              <a:t>			1501172891</a:t>
            </a:r>
          </a:p>
          <a:p>
            <a:pPr algn="just"/>
            <a:r>
              <a:rPr lang="en-US" b="1" dirty="0" err="1"/>
              <a:t>Hendra</a:t>
            </a:r>
            <a:r>
              <a:rPr lang="en-US" b="1" dirty="0"/>
              <a:t> </a:t>
            </a:r>
            <a:r>
              <a:rPr lang="en-US" b="1" dirty="0" err="1"/>
              <a:t>Rizki</a:t>
            </a:r>
            <a:r>
              <a:rPr lang="en-US" b="1" dirty="0"/>
              <a:t> </a:t>
            </a:r>
            <a:r>
              <a:rPr lang="en-US" b="1" dirty="0" err="1"/>
              <a:t>Ramadhan</a:t>
            </a:r>
            <a:r>
              <a:rPr lang="en-US" b="1" dirty="0"/>
              <a:t>		1501172903</a:t>
            </a:r>
          </a:p>
          <a:p>
            <a:pPr algn="just"/>
            <a:r>
              <a:rPr lang="en-US" b="1" dirty="0" err="1"/>
              <a:t>Winny</a:t>
            </a:r>
            <a:r>
              <a:rPr lang="en-US" b="1" dirty="0"/>
              <a:t> </a:t>
            </a:r>
            <a:r>
              <a:rPr lang="en-US" b="1" dirty="0" err="1"/>
              <a:t>Narwastu</a:t>
            </a:r>
            <a:r>
              <a:rPr lang="en-US" b="1" dirty="0"/>
              <a:t> </a:t>
            </a:r>
            <a:r>
              <a:rPr lang="en-US" b="1" dirty="0" err="1"/>
              <a:t>Wijaya</a:t>
            </a:r>
            <a:r>
              <a:rPr lang="en-US" b="1" dirty="0"/>
              <a:t>		1501176201</a:t>
            </a:r>
          </a:p>
          <a:p>
            <a:pPr algn="just"/>
            <a:r>
              <a:rPr lang="en-US" b="1" dirty="0" err="1"/>
              <a:t>Andri</a:t>
            </a:r>
            <a:r>
              <a:rPr lang="en-US" b="1" dirty="0"/>
              <a:t> </a:t>
            </a:r>
            <a:r>
              <a:rPr lang="en-US" b="1" dirty="0" err="1"/>
              <a:t>Gunawan</a:t>
            </a:r>
            <a:r>
              <a:rPr lang="en-US" b="1" dirty="0"/>
              <a:t>			1501173010</a:t>
            </a:r>
          </a:p>
          <a:p>
            <a:pPr algn="just"/>
            <a:r>
              <a:rPr lang="en-US" b="1" dirty="0"/>
              <a:t>Steven				</a:t>
            </a:r>
            <a:r>
              <a:rPr lang="en-US" b="1" dirty="0" smtClean="0"/>
              <a:t>	1501149491</a:t>
            </a:r>
          </a:p>
          <a:p>
            <a:pPr algn="just"/>
            <a:endParaRPr lang="en-US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281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effectLst/>
              </a:rPr>
              <a:t>Data Mining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/>
              <a:t>Data Mining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pencarian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data yang </a:t>
            </a:r>
            <a:r>
              <a:rPr lang="en-US" dirty="0" err="1"/>
              <a:t>ada</a:t>
            </a:r>
            <a:r>
              <a:rPr lang="en-US" dirty="0"/>
              <a:t>.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569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Pengelompokkan</a:t>
            </a:r>
            <a:r>
              <a:rPr lang="en-US" dirty="0">
                <a:effectLst/>
              </a:rPr>
              <a:t> Data Mining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Deskripsi</a:t>
            </a:r>
            <a:r>
              <a:rPr lang="en-US" dirty="0"/>
              <a:t> </a:t>
            </a:r>
          </a:p>
          <a:p>
            <a:pPr lvl="0"/>
            <a:r>
              <a:rPr lang="en-US" dirty="0" err="1"/>
              <a:t>Estimasi</a:t>
            </a:r>
            <a:r>
              <a:rPr lang="en-US" dirty="0"/>
              <a:t> </a:t>
            </a:r>
          </a:p>
          <a:p>
            <a:pPr lvl="0"/>
            <a:r>
              <a:rPr lang="en-US" dirty="0" err="1"/>
              <a:t>Prediksi</a:t>
            </a:r>
            <a:r>
              <a:rPr lang="en-US" dirty="0"/>
              <a:t> </a:t>
            </a:r>
          </a:p>
          <a:p>
            <a:pPr lvl="0"/>
            <a:r>
              <a:rPr lang="en-US" dirty="0" err="1"/>
              <a:t>Klasifikasi</a:t>
            </a:r>
            <a:r>
              <a:rPr lang="en-US" dirty="0"/>
              <a:t> </a:t>
            </a:r>
          </a:p>
          <a:p>
            <a:pPr lvl="0"/>
            <a:r>
              <a:rPr lang="en-US" dirty="0" err="1"/>
              <a:t>Pengklusteran</a:t>
            </a:r>
            <a:r>
              <a:rPr lang="en-US" dirty="0"/>
              <a:t> </a:t>
            </a:r>
          </a:p>
          <a:p>
            <a:pPr lvl="0"/>
            <a:r>
              <a:rPr lang="en-US" dirty="0" err="1"/>
              <a:t>Asosiasi</a:t>
            </a:r>
            <a:r>
              <a:rPr lang="en-US" dirty="0"/>
              <a:t> 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718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>
                <a:effectLst/>
              </a:rPr>
              <a:t>Data </a:t>
            </a:r>
            <a:r>
              <a:rPr lang="en-US" dirty="0" smtClean="0">
                <a:effectLst/>
              </a:rPr>
              <a:t>Warehouse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/>
              <a:t>Data Warehouse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gudang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. </a:t>
            </a:r>
            <a:r>
              <a:rPr lang="en-US" dirty="0" err="1"/>
              <a:t>Lalu</a:t>
            </a:r>
            <a:r>
              <a:rPr lang="en-US" dirty="0"/>
              <a:t>, </a:t>
            </a:r>
            <a:r>
              <a:rPr lang="en-US" dirty="0" err="1"/>
              <a:t>disimpan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skema</a:t>
            </a:r>
            <a:r>
              <a:rPr lang="en-US" dirty="0"/>
              <a:t> basis data </a:t>
            </a:r>
            <a:r>
              <a:rPr lang="en-US" dirty="0" err="1"/>
              <a:t>tunggal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ditempatkan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.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011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>
                <a:effectLst/>
              </a:rPr>
              <a:t>Faktor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Kemajuan</a:t>
            </a:r>
            <a:r>
              <a:rPr lang="en-US" dirty="0">
                <a:effectLst/>
              </a:rPr>
              <a:t> Data </a:t>
            </a:r>
            <a:r>
              <a:rPr lang="en-US" dirty="0" smtClean="0">
                <a:effectLst/>
              </a:rPr>
              <a:t>Mining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err="1"/>
              <a:t>Pertumbuhan</a:t>
            </a:r>
            <a:r>
              <a:rPr lang="en-US" dirty="0"/>
              <a:t> yang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kumpulan</a:t>
            </a:r>
            <a:r>
              <a:rPr lang="en-US" dirty="0"/>
              <a:t> data. </a:t>
            </a:r>
          </a:p>
          <a:p>
            <a:pPr lvl="0"/>
            <a:r>
              <a:rPr lang="en-US" dirty="0" err="1"/>
              <a:t>Penyimpanan</a:t>
            </a:r>
            <a:r>
              <a:rPr lang="en-US" dirty="0"/>
              <a:t> data </a:t>
            </a:r>
            <a:r>
              <a:rPr lang="en-US" dirty="0" err="1"/>
              <a:t>dalam</a:t>
            </a:r>
            <a:r>
              <a:rPr lang="en-US" dirty="0"/>
              <a:t> data warehouse.</a:t>
            </a:r>
          </a:p>
          <a:p>
            <a:pPr lvl="0"/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data </a:t>
            </a:r>
            <a:r>
              <a:rPr lang="en-US" dirty="0" err="1"/>
              <a:t>melalui</a:t>
            </a:r>
            <a:r>
              <a:rPr lang="en-US" dirty="0"/>
              <a:t> web </a:t>
            </a:r>
            <a:r>
              <a:rPr lang="en-US" dirty="0" err="1"/>
              <a:t>dan</a:t>
            </a:r>
            <a:r>
              <a:rPr lang="en-US" dirty="0"/>
              <a:t> intranet. </a:t>
            </a:r>
          </a:p>
          <a:p>
            <a:pPr lvl="0"/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kompetisi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penguasaan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globalisasi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data mining.</a:t>
            </a:r>
          </a:p>
          <a:p>
            <a:pPr lvl="0"/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komputasi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kapasitas</a:t>
            </a:r>
            <a:r>
              <a:rPr lang="en-US" dirty="0"/>
              <a:t> media </a:t>
            </a:r>
            <a:r>
              <a:rPr lang="en-US" dirty="0" err="1"/>
              <a:t>penyimpanan</a:t>
            </a:r>
            <a:r>
              <a:rPr lang="en-US" dirty="0"/>
              <a:t>.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79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>
                <a:effectLst/>
              </a:rPr>
              <a:t>Proses Knowledge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Discovery </a:t>
            </a:r>
            <a:r>
              <a:rPr lang="en-US" dirty="0">
                <a:effectLst/>
              </a:rPr>
              <a:t>in </a:t>
            </a:r>
            <a:r>
              <a:rPr lang="en-US" dirty="0" smtClean="0">
                <a:effectLst/>
              </a:rPr>
              <a:t>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Data Selection </a:t>
            </a:r>
          </a:p>
          <a:p>
            <a:pPr lvl="0"/>
            <a:r>
              <a:rPr lang="en-US" dirty="0"/>
              <a:t>Pre-processing/Cleaning </a:t>
            </a:r>
          </a:p>
          <a:p>
            <a:pPr lvl="0"/>
            <a:r>
              <a:rPr lang="en-US" dirty="0"/>
              <a:t>Transformation </a:t>
            </a:r>
          </a:p>
          <a:p>
            <a:pPr lvl="0"/>
            <a:r>
              <a:rPr lang="en-US" dirty="0"/>
              <a:t>Data mining </a:t>
            </a:r>
          </a:p>
          <a:p>
            <a:pPr lvl="0"/>
            <a:r>
              <a:rPr lang="en-US" dirty="0"/>
              <a:t>Interpretation/</a:t>
            </a:r>
            <a:r>
              <a:rPr lang="en-US" dirty="0" err="1"/>
              <a:t>Evalution</a:t>
            </a:r>
            <a:r>
              <a:rPr lang="en-US" dirty="0"/>
              <a:t> 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751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CRISP-DM </a:t>
            </a:r>
            <a:r>
              <a:rPr lang="en-US" dirty="0" smtClean="0">
                <a:effectLst/>
              </a:rPr>
              <a:t>(Cross </a:t>
            </a:r>
            <a:r>
              <a:rPr lang="en-US" dirty="0">
                <a:effectLst/>
              </a:rPr>
              <a:t>Industry Standard Process for </a:t>
            </a:r>
            <a:r>
              <a:rPr lang="en-US" dirty="0" smtClean="0">
                <a:effectLst/>
              </a:rPr>
              <a:t>Data Mining</a:t>
            </a:r>
            <a:r>
              <a:rPr lang="en-US" dirty="0">
                <a:effectLst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 err="1" smtClean="0"/>
              <a:t>Enam</a:t>
            </a:r>
            <a:r>
              <a:rPr lang="en-US" dirty="0" smtClean="0"/>
              <a:t> </a:t>
            </a:r>
            <a:r>
              <a:rPr lang="en-US" dirty="0" err="1" smtClean="0"/>
              <a:t>fase</a:t>
            </a:r>
            <a:r>
              <a:rPr lang="en-US" dirty="0" smtClean="0"/>
              <a:t> CRISP-DM</a:t>
            </a:r>
          </a:p>
          <a:p>
            <a:r>
              <a:rPr lang="en-US" sz="2800" dirty="0" err="1" smtClean="0"/>
              <a:t>Fase</a:t>
            </a:r>
            <a:r>
              <a:rPr lang="en-US" sz="2800" dirty="0" smtClean="0"/>
              <a:t> </a:t>
            </a:r>
            <a:r>
              <a:rPr lang="en-US" sz="2800" dirty="0" err="1" smtClean="0"/>
              <a:t>Pemahaman</a:t>
            </a:r>
            <a:r>
              <a:rPr lang="en-US" sz="2800" dirty="0" smtClean="0"/>
              <a:t> </a:t>
            </a:r>
            <a:r>
              <a:rPr lang="en-US" sz="2800" dirty="0" err="1" smtClean="0"/>
              <a:t>Bisnis</a:t>
            </a:r>
            <a:r>
              <a:rPr lang="en-US" sz="2800" dirty="0" smtClean="0"/>
              <a:t> </a:t>
            </a:r>
          </a:p>
          <a:p>
            <a:pPr lvl="0"/>
            <a:r>
              <a:rPr lang="en-US" dirty="0" err="1" smtClean="0"/>
              <a:t>Fase</a:t>
            </a:r>
            <a:r>
              <a:rPr lang="en-US" dirty="0" smtClean="0"/>
              <a:t> </a:t>
            </a:r>
            <a:r>
              <a:rPr lang="en-US" dirty="0" err="1"/>
              <a:t>Pemahaman</a:t>
            </a:r>
            <a:r>
              <a:rPr lang="en-US" dirty="0"/>
              <a:t> Data</a:t>
            </a:r>
          </a:p>
          <a:p>
            <a:pPr lvl="0"/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Pengolahan</a:t>
            </a:r>
            <a:r>
              <a:rPr lang="en-US" dirty="0"/>
              <a:t> Data</a:t>
            </a:r>
          </a:p>
          <a:p>
            <a:pPr lvl="0"/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Pemodelan</a:t>
            </a:r>
            <a:endParaRPr lang="en-US" dirty="0"/>
          </a:p>
          <a:p>
            <a:pPr lvl="0"/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Evaluasi</a:t>
            </a:r>
            <a:endParaRPr lang="en-US" dirty="0"/>
          </a:p>
          <a:p>
            <a:pPr lvl="0"/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 smtClean="0"/>
              <a:t>Penyebaran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817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Fathansyah</a:t>
            </a:r>
            <a:r>
              <a:rPr lang="en-US" dirty="0"/>
              <a:t>. (2004). </a:t>
            </a:r>
            <a:r>
              <a:rPr lang="en-US" i="1" dirty="0" err="1"/>
              <a:t>Buku</a:t>
            </a:r>
            <a:r>
              <a:rPr lang="en-US" i="1" dirty="0"/>
              <a:t> </a:t>
            </a:r>
            <a:r>
              <a:rPr lang="en-US" i="1" dirty="0" err="1"/>
              <a:t>Teks</a:t>
            </a:r>
            <a:r>
              <a:rPr lang="en-US" i="1" dirty="0"/>
              <a:t> </a:t>
            </a:r>
            <a:r>
              <a:rPr lang="en-US" i="1" dirty="0" err="1"/>
              <a:t>Komputer</a:t>
            </a:r>
            <a:r>
              <a:rPr lang="en-US" i="1" dirty="0"/>
              <a:t> </a:t>
            </a:r>
            <a:r>
              <a:rPr lang="en-US" i="1" dirty="0" err="1"/>
              <a:t>Sistem</a:t>
            </a:r>
            <a:r>
              <a:rPr lang="en-US" i="1" dirty="0"/>
              <a:t> Basis Data </a:t>
            </a:r>
            <a:r>
              <a:rPr lang="en-US" i="1" dirty="0" err="1"/>
              <a:t>Lanjutan</a:t>
            </a:r>
            <a:r>
              <a:rPr lang="en-US" i="1" dirty="0"/>
              <a:t> </a:t>
            </a:r>
            <a:r>
              <a:rPr lang="en-US" i="1" dirty="0" err="1"/>
              <a:t>Buku</a:t>
            </a:r>
            <a:r>
              <a:rPr lang="en-US" i="1" dirty="0"/>
              <a:t> Basis Data.</a:t>
            </a:r>
            <a:r>
              <a:rPr lang="en-US" dirty="0"/>
              <a:t> Bandung: </a:t>
            </a:r>
            <a:r>
              <a:rPr lang="en-US" dirty="0" err="1"/>
              <a:t>Informatika</a:t>
            </a:r>
            <a:r>
              <a:rPr lang="en-US" dirty="0"/>
              <a:t> Bandung.</a:t>
            </a:r>
          </a:p>
          <a:p>
            <a:r>
              <a:rPr lang="en-US" dirty="0"/>
              <a:t>Fayyad, U. M. (1996). </a:t>
            </a:r>
            <a:r>
              <a:rPr lang="en-US" i="1" dirty="0"/>
              <a:t>Advances in Knowledge Discovery and Data Mining.</a:t>
            </a:r>
            <a:r>
              <a:rPr lang="en-US" dirty="0"/>
              <a:t> Cambridge: The MIT Press.</a:t>
            </a:r>
          </a:p>
          <a:p>
            <a:r>
              <a:rPr lang="en-US" dirty="0"/>
              <a:t>Larose, D. T. (2006). </a:t>
            </a:r>
            <a:r>
              <a:rPr lang="en-US" i="1" dirty="0"/>
              <a:t>Data Mining Methods and Models.</a:t>
            </a:r>
            <a:r>
              <a:rPr lang="en-US" dirty="0"/>
              <a:t> New Jersey: John Wiley &amp; Sons.</a:t>
            </a:r>
          </a:p>
          <a:p>
            <a:r>
              <a:rPr lang="en-US" dirty="0" err="1"/>
              <a:t>Ramakrishnan</a:t>
            </a:r>
            <a:r>
              <a:rPr lang="en-US" dirty="0"/>
              <a:t>, R., &amp; </a:t>
            </a:r>
            <a:r>
              <a:rPr lang="en-US" dirty="0" err="1"/>
              <a:t>Gehrke</a:t>
            </a:r>
            <a:r>
              <a:rPr lang="en-US" dirty="0"/>
              <a:t>, J. (2009). </a:t>
            </a:r>
            <a:r>
              <a:rPr lang="en-US" i="1" dirty="0"/>
              <a:t>Database Management Systems.</a:t>
            </a:r>
            <a:r>
              <a:rPr lang="en-US" dirty="0"/>
              <a:t> The McGraw-Hill Companies.</a:t>
            </a:r>
          </a:p>
          <a:p>
            <a:pPr marL="13716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4780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6cefca26cfd723173d4fc5f1a1f41ba8a745a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</TotalTime>
  <Words>290</Words>
  <Application>Microsoft Office PowerPoint</Application>
  <PresentationFormat>On-screen Show (4:3)</PresentationFormat>
  <Paragraphs>91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Data Mining</vt:lpstr>
      <vt:lpstr>Data Mining</vt:lpstr>
      <vt:lpstr>Pengelompokkan Data Mining</vt:lpstr>
      <vt:lpstr>Data Warehouse</vt:lpstr>
      <vt:lpstr>Faktor Kemajuan Data Mining</vt:lpstr>
      <vt:lpstr>Proses Knowledge  Discovery in Database</vt:lpstr>
      <vt:lpstr>CRISP-DM (Cross Industry Standard Process for Data Mining)</vt:lpstr>
      <vt:lpstr>Sumber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Mining</dc:title>
  <dc:creator>GLOSTRA</dc:creator>
  <cp:lastModifiedBy>GLOSTRA</cp:lastModifiedBy>
  <cp:revision>4</cp:revision>
  <dcterms:created xsi:type="dcterms:W3CDTF">2014-03-08T08:10:34Z</dcterms:created>
  <dcterms:modified xsi:type="dcterms:W3CDTF">2014-03-08T08:19:26Z</dcterms:modified>
</cp:coreProperties>
</file>