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64DAB-25D2-4431-9796-9249F1765EB9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F1DA1-069A-47E1-AEAB-7186799DC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95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EIS manager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mengambil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melalui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anggota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staff,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mengubahnya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interlocking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mengetahui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EIS(data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dibutuhkan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Spesialis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persetujuan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terbaik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membangun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Pemasok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memahami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lakukan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berasal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Konsultan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pengalaman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berdasarkan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pekerjaan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Menawarkan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sarankan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perbaikan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Vendor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bertugas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tentang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demonstrasi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instalasi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produk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F1DA1-069A-47E1-AEAB-7186799DC4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93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Hardware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komputer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lingkungan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fokus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hardware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memenuhi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diletakkan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pertama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kebutuhan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didefinisikan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hardware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dipilih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Hardware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meliputi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input data-entry.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memungkinkan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memasuki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memverifikasi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memperbaharui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CPU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central processing unit ( CPU ),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kernel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CPU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mengontrol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komputer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penyimpanan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menyimpan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berguna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juga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mencari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historis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bisnis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mudah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output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rekaman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visual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disimpan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dibaca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mengacu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perangkat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output visual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seperti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monitor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printer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Software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merancang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sebuah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efektif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software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bagaimana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mereka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mengintegrasikan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penting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Software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diperlukan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meliputi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komponen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Software basis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teks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paling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umum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mungkin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dokumen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Database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Database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heterogen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pada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berbagai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platform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komputer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membantu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mengakses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 internal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eksternal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grafis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mengubah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informasi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visual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eksekutif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grafis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khas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motion graphics, sequence charts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lain-lain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dasar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 EIS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mengandung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analisis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kuantitatif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statistik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keuangan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lain-lain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F1DA1-069A-47E1-AEAB-7186799DC4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4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EBA77A-9A8F-41A7-9259-718EB1F8FAAF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D5A324-C958-4B1F-A049-69574790DC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Executive Information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Sumber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Azad, D. M., Amin, M. B., &amp; </a:t>
            </a:r>
            <a:r>
              <a:rPr lang="en-US" dirty="0" err="1"/>
              <a:t>Alauddin</a:t>
            </a:r>
            <a:r>
              <a:rPr lang="en-US" dirty="0"/>
              <a:t>, M. (2012). Executive Information System. </a:t>
            </a:r>
            <a:r>
              <a:rPr lang="en-US" i="1" dirty="0"/>
              <a:t>International Journal of Computer Science and Network Security</a:t>
            </a:r>
            <a:r>
              <a:rPr lang="en-US" dirty="0"/>
              <a:t>, 106-110.</a:t>
            </a:r>
          </a:p>
          <a:p>
            <a:r>
              <a:rPr lang="en-US" dirty="0"/>
              <a:t>Jr, R. M. (1996). </a:t>
            </a:r>
            <a:r>
              <a:rPr lang="en-US" i="1" dirty="0" err="1"/>
              <a:t>Sistem</a:t>
            </a:r>
            <a:r>
              <a:rPr lang="en-US" i="1" dirty="0"/>
              <a:t> </a:t>
            </a:r>
            <a:r>
              <a:rPr lang="en-US" i="1" dirty="0" err="1"/>
              <a:t>Informasi</a:t>
            </a:r>
            <a:r>
              <a:rPr lang="en-US" i="1" dirty="0"/>
              <a:t> </a:t>
            </a:r>
            <a:r>
              <a:rPr lang="en-US" i="1" dirty="0" err="1"/>
              <a:t>Manajemen</a:t>
            </a:r>
            <a:r>
              <a:rPr lang="en-US" i="1" dirty="0"/>
              <a:t> </a:t>
            </a:r>
            <a:r>
              <a:rPr lang="en-US" i="1" dirty="0" err="1"/>
              <a:t>Studi</a:t>
            </a:r>
            <a:r>
              <a:rPr lang="en-US" i="1" dirty="0"/>
              <a:t> </a:t>
            </a:r>
            <a:r>
              <a:rPr lang="en-US" i="1" dirty="0" err="1"/>
              <a:t>Sistem</a:t>
            </a:r>
            <a:r>
              <a:rPr lang="en-US" i="1" dirty="0"/>
              <a:t> </a:t>
            </a:r>
            <a:r>
              <a:rPr lang="en-US" i="1" dirty="0" err="1"/>
              <a:t>Berbasis</a:t>
            </a:r>
            <a:r>
              <a:rPr lang="en-US" i="1" dirty="0"/>
              <a:t> </a:t>
            </a:r>
            <a:r>
              <a:rPr lang="en-US" i="1" dirty="0" err="1"/>
              <a:t>Komputer</a:t>
            </a:r>
            <a:r>
              <a:rPr lang="en-US" i="1" dirty="0"/>
              <a:t>.</a:t>
            </a:r>
            <a:r>
              <a:rPr lang="en-US" dirty="0"/>
              <a:t> Jakarta: PT </a:t>
            </a:r>
            <a:r>
              <a:rPr lang="en-US" dirty="0" err="1"/>
              <a:t>Prenhallindo</a:t>
            </a:r>
            <a:r>
              <a:rPr lang="en-US" dirty="0"/>
              <a:t>.</a:t>
            </a:r>
          </a:p>
          <a:p>
            <a:r>
              <a:rPr lang="en-US" dirty="0"/>
              <a:t>Watson, H. J., </a:t>
            </a:r>
            <a:r>
              <a:rPr lang="en-US" dirty="0" err="1"/>
              <a:t>Houdeshel</a:t>
            </a:r>
            <a:r>
              <a:rPr lang="en-US" dirty="0"/>
              <a:t>, G., &amp; Jr, R. K. (1997). </a:t>
            </a:r>
            <a:r>
              <a:rPr lang="en-US" i="1" dirty="0"/>
              <a:t>Building Executive Information Systems And Other Decision Support Application.</a:t>
            </a:r>
            <a:r>
              <a:rPr lang="en-US" dirty="0"/>
              <a:t> Canada: John Wiley &amp; Sons, Inc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19400"/>
            <a:ext cx="7024744" cy="1143000"/>
          </a:xfrm>
        </p:spPr>
        <p:txBody>
          <a:bodyPr/>
          <a:lstStyle/>
          <a:p>
            <a:pPr algn="ctr"/>
            <a:r>
              <a:rPr lang="en-US" b="1" dirty="0" err="1" smtClean="0"/>
              <a:t>Terima</a:t>
            </a:r>
            <a:r>
              <a:rPr lang="en-US" b="1" dirty="0" smtClean="0"/>
              <a:t> </a:t>
            </a:r>
            <a:r>
              <a:rPr lang="en-US" b="1" dirty="0" err="1" smtClean="0"/>
              <a:t>Kasih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490910" cy="1143000"/>
          </a:xfrm>
        </p:spPr>
        <p:txBody>
          <a:bodyPr>
            <a:normAutofit/>
          </a:bodyPr>
          <a:lstStyle/>
          <a:p>
            <a:r>
              <a:rPr lang="en-US" sz="2900" b="1" dirty="0" err="1" smtClean="0"/>
              <a:t>Pengertian</a:t>
            </a:r>
            <a:r>
              <a:rPr lang="en-US" sz="2900" b="1" dirty="0" smtClean="0"/>
              <a:t> Executive Information System</a:t>
            </a:r>
            <a:endParaRPr lang="en-US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Menurut</a:t>
            </a:r>
            <a:r>
              <a:rPr lang="en-US" dirty="0"/>
              <a:t> Watson, Hugh </a:t>
            </a:r>
            <a:r>
              <a:rPr lang="en-US" dirty="0" err="1"/>
              <a:t>dan</a:t>
            </a:r>
            <a:r>
              <a:rPr lang="en-US" dirty="0"/>
              <a:t> Jr, Executive Information System (EIS)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komputerisasi</a:t>
            </a:r>
            <a:r>
              <a:rPr lang="en-US" dirty="0"/>
              <a:t> yang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penentu</a:t>
            </a:r>
            <a:r>
              <a:rPr lang="en-US" dirty="0"/>
              <a:t> </a:t>
            </a:r>
            <a:r>
              <a:rPr lang="en-US" dirty="0" err="1"/>
              <a:t>keberhasilannya</a:t>
            </a:r>
            <a:r>
              <a:rPr lang="en-US" dirty="0"/>
              <a:t>.</a:t>
            </a:r>
          </a:p>
          <a:p>
            <a:r>
              <a:rPr lang="en-US" dirty="0" err="1"/>
              <a:t>Menurut</a:t>
            </a:r>
            <a:r>
              <a:rPr lang="en-US" dirty="0"/>
              <a:t> McLeod, Executive Information System (EIS)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area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7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Alasan</a:t>
            </a:r>
            <a:r>
              <a:rPr lang="en-US" b="1" dirty="0"/>
              <a:t> </a:t>
            </a:r>
            <a:r>
              <a:rPr lang="en-US" b="1" dirty="0" err="1"/>
              <a:t>Menggunakan</a:t>
            </a:r>
            <a:r>
              <a:rPr lang="en-US" b="1" dirty="0"/>
              <a:t> </a:t>
            </a:r>
            <a:r>
              <a:rPr lang="en-US" b="1" dirty="0" smtClean="0"/>
              <a:t>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akses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data </a:t>
            </a:r>
            <a:r>
              <a:rPr lang="en-US" dirty="0" err="1"/>
              <a:t>operasional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akses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database </a:t>
            </a:r>
            <a:r>
              <a:rPr lang="en-US" dirty="0" err="1"/>
              <a:t>perusahaan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ringkas</a:t>
            </a:r>
            <a:r>
              <a:rPr lang="en-US" dirty="0"/>
              <a:t>,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competitve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akses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database </a:t>
            </a:r>
            <a:r>
              <a:rPr lang="en-US" dirty="0" err="1"/>
              <a:t>eksternal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6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Perspektif</a:t>
            </a:r>
            <a:r>
              <a:rPr lang="en-US" b="1" dirty="0"/>
              <a:t> </a:t>
            </a:r>
            <a:r>
              <a:rPr lang="en-US" b="1" dirty="0" smtClean="0"/>
              <a:t>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Bagaimana</a:t>
            </a:r>
            <a:r>
              <a:rPr lang="en-US" dirty="0"/>
              <a:t> user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menampilkannya</a:t>
            </a:r>
            <a:endParaRPr lang="en-US" dirty="0"/>
          </a:p>
          <a:p>
            <a:pPr lvl="0"/>
            <a:r>
              <a:rPr lang="en-US" dirty="0"/>
              <a:t>EIS staff </a:t>
            </a:r>
            <a:r>
              <a:rPr lang="en-US" dirty="0" err="1"/>
              <a:t>menerjemahkan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/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endParaRPr lang="en-US" dirty="0"/>
          </a:p>
          <a:p>
            <a:pPr lvl="0"/>
            <a:r>
              <a:rPr lang="en-US" dirty="0"/>
              <a:t>Vendor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,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versi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Proses Development </a:t>
            </a:r>
            <a:r>
              <a:rPr lang="en-US" b="1" dirty="0" smtClean="0"/>
              <a:t>EIS</a:t>
            </a:r>
            <a:endParaRPr lang="en-US" dirty="0"/>
          </a:p>
        </p:txBody>
      </p:sp>
      <p:pic>
        <p:nvPicPr>
          <p:cNvPr id="4" name="Picture 3" descr="C:\Users\GLOSTRA\Desktop\proses developmen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1" y="2422793"/>
            <a:ext cx="8181134" cy="3749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0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Peran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tugas</a:t>
            </a:r>
            <a:r>
              <a:rPr lang="en-US" b="1" dirty="0" smtClean="0"/>
              <a:t> EIS Staff: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EIS manager </a:t>
            </a:r>
          </a:p>
          <a:p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analis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Spesialis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</a:p>
          <a:p>
            <a:r>
              <a:rPr lang="en-US" sz="2400" dirty="0" err="1" smtClean="0"/>
              <a:t>Pemasok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Konsultan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Vendor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624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Hardware </a:t>
            </a:r>
            <a:r>
              <a:rPr lang="en-US" b="1" dirty="0" err="1"/>
              <a:t>dan</a:t>
            </a:r>
            <a:r>
              <a:rPr lang="en-US" b="1" dirty="0"/>
              <a:t> Software </a:t>
            </a:r>
            <a:r>
              <a:rPr lang="en-US" b="1" dirty="0" smtClean="0"/>
              <a:t>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/>
            <a:r>
              <a:rPr lang="en-US" sz="2400" dirty="0" smtClean="0"/>
              <a:t>Hardware</a:t>
            </a:r>
          </a:p>
          <a:p>
            <a:pPr lvl="1"/>
            <a:r>
              <a:rPr lang="en-US" dirty="0" err="1"/>
              <a:t>Perangkat</a:t>
            </a:r>
            <a:r>
              <a:rPr lang="en-US" dirty="0"/>
              <a:t> input data-entry. </a:t>
            </a:r>
            <a:endParaRPr lang="en-US" sz="1800" dirty="0"/>
          </a:p>
          <a:p>
            <a:pPr lvl="1"/>
            <a:r>
              <a:rPr lang="en-US" dirty="0"/>
              <a:t>CPU</a:t>
            </a:r>
            <a:endParaRPr lang="en-US" sz="1800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penyimpanan</a:t>
            </a:r>
            <a:r>
              <a:rPr lang="en-US" dirty="0"/>
              <a:t> data. </a:t>
            </a:r>
            <a:endParaRPr lang="en-US" sz="1800" dirty="0"/>
          </a:p>
          <a:p>
            <a:pPr lvl="1"/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/>
              <a:t>output</a:t>
            </a:r>
            <a:endParaRPr lang="en-US" sz="1800" dirty="0"/>
          </a:p>
          <a:p>
            <a:pPr marL="388620" lvl="2" indent="0">
              <a:buNone/>
            </a:pPr>
            <a:endParaRPr lang="en-US" sz="1800" dirty="0"/>
          </a:p>
          <a:p>
            <a:pPr marL="342900" lvl="1"/>
            <a:r>
              <a:rPr lang="en-US" sz="2400" dirty="0" smtClean="0"/>
              <a:t>Software</a:t>
            </a:r>
          </a:p>
          <a:p>
            <a:pPr lvl="1"/>
            <a:r>
              <a:rPr lang="en-US" dirty="0"/>
              <a:t>Software basis </a:t>
            </a:r>
            <a:r>
              <a:rPr lang="en-US" dirty="0" err="1"/>
              <a:t>teks</a:t>
            </a:r>
            <a:endParaRPr lang="en-US" sz="1800" dirty="0"/>
          </a:p>
          <a:p>
            <a:pPr lvl="1"/>
            <a:r>
              <a:rPr lang="en-US" dirty="0"/>
              <a:t>Database</a:t>
            </a:r>
            <a:endParaRPr lang="en-US" sz="1800" dirty="0"/>
          </a:p>
          <a:p>
            <a:pPr lvl="1"/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US" sz="1800" dirty="0"/>
          </a:p>
          <a:p>
            <a:pPr lvl="1"/>
            <a:r>
              <a:rPr lang="en-US" dirty="0"/>
              <a:t>Model </a:t>
            </a:r>
            <a:r>
              <a:rPr lang="en-US" dirty="0" err="1" smtClean="0"/>
              <a:t>dasar</a:t>
            </a:r>
            <a:endParaRPr lang="en-US" sz="1800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7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/>
              <a:t>Rute</a:t>
            </a:r>
            <a:r>
              <a:rPr lang="en-US" b="1" dirty="0"/>
              <a:t> Software </a:t>
            </a:r>
            <a:r>
              <a:rPr lang="en-US" b="1" dirty="0" smtClean="0"/>
              <a:t>EIS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pesanan</a:t>
            </a:r>
            <a:endParaRPr lang="en-US" dirty="0"/>
          </a:p>
          <a:p>
            <a:pPr lvl="0"/>
            <a:r>
              <a:rPr lang="en-US" dirty="0" err="1"/>
              <a:t>Eksekutif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perorangan</a:t>
            </a:r>
            <a:endParaRPr lang="en-US" dirty="0"/>
          </a:p>
          <a:p>
            <a:pPr lvl="0"/>
            <a:r>
              <a:rPr lang="en-US" dirty="0"/>
              <a:t>Perusahaan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EIS </a:t>
            </a:r>
            <a:r>
              <a:rPr lang="en-US" dirty="0" err="1" smtClean="0"/>
              <a:t>khusus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Database </a:t>
            </a:r>
            <a:r>
              <a:rPr lang="en-US" b="1" dirty="0" err="1"/>
              <a:t>dan</a:t>
            </a:r>
            <a:r>
              <a:rPr lang="en-US" b="1" dirty="0"/>
              <a:t> Software </a:t>
            </a:r>
            <a:r>
              <a:rPr lang="en-US" b="1" dirty="0" smtClean="0"/>
              <a:t>EIS</a:t>
            </a:r>
            <a:endParaRPr lang="en-US" dirty="0"/>
          </a:p>
        </p:txBody>
      </p:sp>
      <p:pic>
        <p:nvPicPr>
          <p:cNvPr id="4" name="Picture 3" descr="C:\Users\GLOSTRA\Desktop\EI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0" y="2133600"/>
            <a:ext cx="8153400" cy="4214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9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RESOURCE_PATHS_HASH_2" val="29f79621cf58f08187ac513b5787871c23167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</TotalTime>
  <Words>602</Words>
  <Application>Microsoft Office PowerPoint</Application>
  <PresentationFormat>On-screen Show (4:3)</PresentationFormat>
  <Paragraphs>88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Executive Information System</vt:lpstr>
      <vt:lpstr>Pengertian Executive Information System</vt:lpstr>
      <vt:lpstr>Alasan Menggunakan EIS</vt:lpstr>
      <vt:lpstr>Perspektif EIS</vt:lpstr>
      <vt:lpstr>Proses Development EIS</vt:lpstr>
      <vt:lpstr>Peran dan tugas EIS Staff: tahap pengembangan </vt:lpstr>
      <vt:lpstr>Hardware dan Software EIS</vt:lpstr>
      <vt:lpstr>Rute Software EIS</vt:lpstr>
      <vt:lpstr>Database dan Software EIS</vt:lpstr>
      <vt:lpstr>Sumber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Information System</dc:title>
  <dc:creator>GLOSTRA</dc:creator>
  <cp:lastModifiedBy>GLOSTRA</cp:lastModifiedBy>
  <cp:revision>5</cp:revision>
  <dcterms:created xsi:type="dcterms:W3CDTF">2014-03-24T17:26:31Z</dcterms:created>
  <dcterms:modified xsi:type="dcterms:W3CDTF">2014-03-24T17:56:36Z</dcterms:modified>
</cp:coreProperties>
</file>