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233" autoAdjust="0"/>
  </p:normalViewPr>
  <p:slideViewPr>
    <p:cSldViewPr>
      <p:cViewPr>
        <p:scale>
          <a:sx n="50" d="100"/>
          <a:sy n="50" d="100"/>
        </p:scale>
        <p:origin x="-19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FC049-616D-4D5B-A385-1FA865B7E87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C39F6-D986-428D-AB4B-32A45EB4D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7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Knowledge Management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orang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mensharing</a:t>
            </a:r>
            <a:r>
              <a:rPr lang="en-US" dirty="0" smtClean="0"/>
              <a:t> </a:t>
            </a:r>
            <a:r>
              <a:rPr lang="en-US" dirty="0" err="1" smtClean="0"/>
              <a:t>pengetahuannya</a:t>
            </a:r>
            <a:r>
              <a:rPr lang="en-US" dirty="0" smtClean="0"/>
              <a:t> agar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management yang </a:t>
            </a:r>
            <a:r>
              <a:rPr lang="en-US" dirty="0" err="1" smtClean="0"/>
              <a:t>baik</a:t>
            </a:r>
            <a:r>
              <a:rPr lang="en-US" dirty="0" smtClean="0"/>
              <a:t> agar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didukungnya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sharing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menyikapi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pun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menyikapi</a:t>
            </a:r>
            <a:r>
              <a:rPr lang="en-US" dirty="0" smtClean="0"/>
              <a:t> SDM yang </a:t>
            </a:r>
            <a:r>
              <a:rPr lang="en-US" dirty="0" err="1" smtClean="0"/>
              <a:t>berkualitas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dikelola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meningkatkan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kinerja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Langkah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menghadapi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persaingan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diperlukan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mengintegrasikan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pengembangan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SDM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knowledge management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Belajar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pembelajaran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peningkatan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kapasitas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knowledge management.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dasarnya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dimiliki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masing-masing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tetapi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dimanfaatkan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39F6-D986-428D-AB4B-32A45EB4D9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diproses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dibentuk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kombinasi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Sedangkan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Knowledge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disaring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berdasarkan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kebenaran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kepercayaan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penilaian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pengalaman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keahlian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penerima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39F6-D986-428D-AB4B-32A45EB4D9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3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Proses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perubahan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menurut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Contextualized: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manfaaat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dikumpulkan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Categorized: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unit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komponen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Calculated: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menganalisis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matematik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statistik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Corected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menghilangkan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kesalahan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Condensed: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meringkas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39F6-D986-428D-AB4B-32A45EB4D9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1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Knowledge Management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Manusia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tacit knowledge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ataupun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explicit knowledge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mampu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di-sharing/transfer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Leadersihp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Keberhasilan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didukung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pemimpin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membangun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menggalang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mengarahkan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partisipasi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anggota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mewujudkan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Dukungan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infrastruktur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waktu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pula.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Aspek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pengaturan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termasuk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reward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berpartisipasi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penyebaran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Kemauan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belajar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sehing-ga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muncul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ide-ide,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inovasi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knoeledge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komoditas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39F6-D986-428D-AB4B-32A45EB4D9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21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usaha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dasarnya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Knowldege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Management: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Pembelajaran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Database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Knowledge Management,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best practice.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digantikan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pelajaran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istilahnya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inklusif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best practice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ditafsirkan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best practice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Keahlian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Lokasi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mempelajari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berbicara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dibutuhkan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Fungsi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dasarnya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mengidentifikasi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menemukan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keahlian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daerah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tertentu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bidang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menyediakan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keahlian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resume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karyawan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mengisi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formulir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online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terhadap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karyawan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Practice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kepentingan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bersama-sama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mendiskusikan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peluang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best practice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membicarakan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pelajaran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39F6-D986-428D-AB4B-32A45EB4D9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39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Tahapan-tahapan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pengembangan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Knowledge Management: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Technology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Practice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diganti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pelajaran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perkembangan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Technology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menyesuaikan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Corporate Culture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Knowledge Management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melibatkan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perubahan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budaya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perusahaan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manusia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Taxonomy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 Management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Kesadaran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khususnya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pengambilan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kemampuan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penataan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deskripsi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struktur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39F6-D986-428D-AB4B-32A45EB4D9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14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Aplikasi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manajamen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berguna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komunitasnya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memotivasi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anggota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Sosialisasi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edukasi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bermanfaat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komunitas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Reward 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berbuat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pengembangan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dianggap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melibatkan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pemakai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pengembangannya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39F6-D986-428D-AB4B-32A45EB4D9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36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C39F6-D986-428D-AB4B-32A45EB4D9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0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D3394BC-64F7-4FDD-8C13-1F738446EA11}" type="datetimeFigureOut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7E0A019-DC34-427C-BC80-8933D976D3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243840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dirty="0" err="1">
                <a:solidFill>
                  <a:schemeClr val="bg1"/>
                </a:solidFill>
              </a:rPr>
              <a:t>Kelompok</a:t>
            </a:r>
            <a:r>
              <a:rPr lang="en-US" dirty="0">
                <a:solidFill>
                  <a:schemeClr val="bg1"/>
                </a:solidFill>
              </a:rPr>
              <a:t> 13 </a:t>
            </a:r>
          </a:p>
          <a:p>
            <a:pPr algn="just">
              <a:defRPr/>
            </a:pPr>
            <a:r>
              <a:rPr lang="en-US" dirty="0">
                <a:solidFill>
                  <a:schemeClr val="bg1"/>
                </a:solidFill>
              </a:rPr>
              <a:t>06PFM</a:t>
            </a:r>
          </a:p>
          <a:p>
            <a:pPr algn="just">
              <a:defRPr/>
            </a:pPr>
            <a:r>
              <a:rPr lang="en-US" dirty="0">
                <a:solidFill>
                  <a:schemeClr val="bg1"/>
                </a:solidFill>
              </a:rPr>
              <a:t>Ferry </a:t>
            </a:r>
            <a:r>
              <a:rPr lang="en-US" dirty="0" err="1">
                <a:solidFill>
                  <a:schemeClr val="bg1"/>
                </a:solidFill>
              </a:rPr>
              <a:t>Setiawan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1501172891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n-US" dirty="0" err="1">
                <a:solidFill>
                  <a:schemeClr val="bg1"/>
                </a:solidFill>
              </a:rPr>
              <a:t>Hendra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Rizki</a:t>
            </a:r>
            <a:r>
              <a:rPr lang="en-US" dirty="0">
                <a:solidFill>
                  <a:schemeClr val="bg1"/>
                </a:solidFill>
              </a:rPr>
              <a:t> R.	</a:t>
            </a:r>
            <a:r>
              <a:rPr lang="en-US" dirty="0" smtClean="0">
                <a:solidFill>
                  <a:schemeClr val="bg1"/>
                </a:solidFill>
              </a:rPr>
              <a:t>1501172903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n-US" dirty="0" err="1">
                <a:solidFill>
                  <a:schemeClr val="bg1"/>
                </a:solidFill>
              </a:rPr>
              <a:t>Winny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Narwastu</a:t>
            </a:r>
            <a:r>
              <a:rPr lang="en-US" dirty="0">
                <a:solidFill>
                  <a:schemeClr val="bg1"/>
                </a:solidFill>
              </a:rPr>
              <a:t>	1501176201</a:t>
            </a:r>
          </a:p>
          <a:p>
            <a:pPr algn="just">
              <a:defRPr/>
            </a:pPr>
            <a:r>
              <a:rPr lang="en-US" dirty="0" err="1">
                <a:solidFill>
                  <a:schemeClr val="bg1"/>
                </a:solidFill>
              </a:rPr>
              <a:t>Andri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Gunawan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1501173010</a:t>
            </a:r>
            <a:endParaRPr lang="en-US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en-US" dirty="0">
                <a:solidFill>
                  <a:schemeClr val="bg1"/>
                </a:solidFill>
              </a:rPr>
              <a:t>Steven		</a:t>
            </a:r>
            <a:r>
              <a:rPr lang="en-US" dirty="0" smtClean="0">
                <a:solidFill>
                  <a:schemeClr val="bg1"/>
                </a:solidFill>
              </a:rPr>
              <a:t>	1501149491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Knowledge Management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erlu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PENTINGNYA Knowledge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data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diorganisasi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manjadi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. </a:t>
            </a:r>
          </a:p>
          <a:p>
            <a:r>
              <a:rPr lang="en-US" dirty="0"/>
              <a:t>Knowledge </a:t>
            </a:r>
            <a:r>
              <a:rPr lang="en-US" dirty="0" err="1"/>
              <a:t>adalah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information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disaring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kepercayaan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Knowledege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Contextualized</a:t>
            </a:r>
          </a:p>
          <a:p>
            <a:pPr lvl="0"/>
            <a:r>
              <a:rPr lang="en-US" dirty="0" smtClean="0"/>
              <a:t>Categorized</a:t>
            </a:r>
          </a:p>
          <a:p>
            <a:pPr lvl="0"/>
            <a:r>
              <a:rPr lang="en-US" dirty="0" smtClean="0"/>
              <a:t>Calculated</a:t>
            </a:r>
            <a:endParaRPr lang="en-US" dirty="0"/>
          </a:p>
          <a:p>
            <a:pPr lvl="0"/>
            <a:r>
              <a:rPr lang="en-US" dirty="0" err="1" smtClean="0"/>
              <a:t>Corected</a:t>
            </a:r>
            <a:endParaRPr lang="en-US" dirty="0"/>
          </a:p>
          <a:p>
            <a:pPr lvl="0"/>
            <a:r>
              <a:rPr lang="en-US" dirty="0" smtClean="0"/>
              <a:t>Condensed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Perubahan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6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Leadership</a:t>
            </a:r>
          </a:p>
          <a:p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smtClean="0"/>
              <a:t>Learning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Knowledge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Database</a:t>
            </a:r>
          </a:p>
          <a:p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Komunitas</a:t>
            </a:r>
            <a:r>
              <a:rPr lang="en-US" dirty="0" smtClean="0"/>
              <a:t> Practice (</a:t>
            </a:r>
            <a:r>
              <a:rPr lang="en-US" dirty="0" err="1" smtClean="0"/>
              <a:t>CoPs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Usaha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smtClean="0"/>
              <a:t>Knowledge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Technology</a:t>
            </a:r>
          </a:p>
          <a:p>
            <a:r>
              <a:rPr lang="en-US" dirty="0" smtClean="0"/>
              <a:t>Best Practice</a:t>
            </a:r>
          </a:p>
          <a:p>
            <a:r>
              <a:rPr lang="en-US" dirty="0" smtClean="0"/>
              <a:t>HR </a:t>
            </a:r>
            <a:r>
              <a:rPr lang="en-US" dirty="0" err="1" smtClean="0"/>
              <a:t>dan</a:t>
            </a:r>
            <a:r>
              <a:rPr lang="en-US" dirty="0" smtClean="0"/>
              <a:t> Corporate Culture</a:t>
            </a:r>
          </a:p>
          <a:p>
            <a:r>
              <a:rPr lang="en-US" dirty="0" smtClean="0"/>
              <a:t>Taxonomy </a:t>
            </a:r>
            <a:r>
              <a:rPr lang="en-US" dirty="0" err="1" smtClean="0"/>
              <a:t>dan</a:t>
            </a:r>
            <a:r>
              <a:rPr lang="en-US" dirty="0" smtClean="0"/>
              <a:t> Content Management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Knowledge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agar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Sosialisasi</a:t>
            </a:r>
            <a:endParaRPr lang="en-US" dirty="0" smtClean="0"/>
          </a:p>
          <a:p>
            <a:pPr lvl="1"/>
            <a:r>
              <a:rPr lang="en-US" dirty="0" err="1" smtClean="0"/>
              <a:t>Promosi</a:t>
            </a:r>
            <a:endParaRPr lang="en-US" dirty="0" smtClean="0"/>
          </a:p>
          <a:p>
            <a:pPr lvl="1"/>
            <a:r>
              <a:rPr lang="en-US" dirty="0" smtClean="0"/>
              <a:t>Reward</a:t>
            </a:r>
          </a:p>
          <a:p>
            <a:pPr lvl="1"/>
            <a:r>
              <a:rPr lang="en-US" dirty="0" err="1" smtClean="0"/>
              <a:t>Evaluasi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Sosialisasi</a:t>
            </a:r>
            <a:r>
              <a:rPr lang="en-US" dirty="0" smtClean="0"/>
              <a:t> Dan </a:t>
            </a:r>
            <a:r>
              <a:rPr lang="en-US" dirty="0" err="1" smtClean="0"/>
              <a:t>Promosi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Davenport, T. H., &amp; </a:t>
            </a:r>
            <a:r>
              <a:rPr lang="en-US" dirty="0" err="1"/>
              <a:t>Prusak</a:t>
            </a:r>
            <a:r>
              <a:rPr lang="en-US" dirty="0"/>
              <a:t>, L. (1998). </a:t>
            </a:r>
            <a:r>
              <a:rPr lang="en-US" i="1" dirty="0"/>
              <a:t>Working Knowledge: How Organizations Manage What They Know.</a:t>
            </a:r>
            <a:r>
              <a:rPr lang="en-US" dirty="0"/>
              <a:t> Boston: Harvard Business School Press.</a:t>
            </a:r>
          </a:p>
          <a:p>
            <a:r>
              <a:rPr lang="en-US" dirty="0"/>
              <a:t>Durham, M. (2004). </a:t>
            </a:r>
            <a:r>
              <a:rPr lang="en-US" i="1" dirty="0"/>
              <a:t>Three Critical Roles for Knowledge Management Workspaces.</a:t>
            </a:r>
            <a:endParaRPr lang="en-US" dirty="0"/>
          </a:p>
          <a:p>
            <a:r>
              <a:rPr lang="en-US" dirty="0"/>
              <a:t>Whitten, J. L., </a:t>
            </a:r>
            <a:r>
              <a:rPr lang="en-US" dirty="0" err="1"/>
              <a:t>Bentl</a:t>
            </a:r>
            <a:r>
              <a:rPr lang="en-US" dirty="0"/>
              <a:t>, L. D., &amp; </a:t>
            </a:r>
            <a:r>
              <a:rPr lang="en-US" dirty="0" err="1"/>
              <a:t>Dittman</a:t>
            </a:r>
            <a:r>
              <a:rPr lang="en-US" dirty="0"/>
              <a:t>, K. C. (2005). </a:t>
            </a:r>
            <a:r>
              <a:rPr lang="en-US" i="1" dirty="0" err="1"/>
              <a:t>Metode</a:t>
            </a:r>
            <a:r>
              <a:rPr lang="en-US" i="1" dirty="0"/>
              <a:t> </a:t>
            </a:r>
            <a:r>
              <a:rPr lang="en-US" i="1" dirty="0" err="1"/>
              <a:t>Desain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Analisis</a:t>
            </a:r>
            <a:r>
              <a:rPr lang="en-US" i="1" dirty="0"/>
              <a:t> </a:t>
            </a:r>
            <a:r>
              <a:rPr lang="en-US" i="1" dirty="0" err="1"/>
              <a:t>Sistem</a:t>
            </a:r>
            <a:r>
              <a:rPr lang="en-US" i="1" dirty="0"/>
              <a:t>.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Knowledge Managemen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Knowledge Management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Perbedaan Informasi dan Knowledeg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Proses Perubahan Data Menjadi Informasi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Faktor Penting Implementasi KM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Tiga Usaha Yang Merupakan Dasarnya KM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Tahapan Pengembangan KM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Sosialisasi Dan Promosi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Referensi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Terima Kasih&amp;quot;&quot;/&gt;&lt;property id=&quot;20307&quot; value=&quot;266&quot;/&gt;&lt;/object&gt;&lt;/object&gt;&lt;/object&gt;&lt;/database&gt;"/>
  <p:tag name="SECTOMILLISECCONVERTED" val="1"/>
  <p:tag name="ISPRING_RESOURCE_PATHS_HASH" val="f5dd3b5eab04799935286d652a75b776e2b83c"/>
  <p:tag name="ISPRING_RESOURCE_PATHS_HASH_2" val="3c7b4fa99cad64e01e77b3ad151e2d2c3751963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38</TotalTime>
  <Words>906</Words>
  <Application>Microsoft Office PowerPoint</Application>
  <PresentationFormat>On-screen Show (4:3)</PresentationFormat>
  <Paragraphs>94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Knowledge Management</vt:lpstr>
      <vt:lpstr>PENTINGNYA Knowledge Management</vt:lpstr>
      <vt:lpstr>Perbedaan Informasi dan Knowledege</vt:lpstr>
      <vt:lpstr>Proses Perubahan Data Menjadi Informasi</vt:lpstr>
      <vt:lpstr>Faktor Penting Implementasi Knowledge Management</vt:lpstr>
      <vt:lpstr>Tiga Usaha Yang Merupakan Dasarnya Knowledge Management</vt:lpstr>
      <vt:lpstr>Tahapan Pengembangan Knowledge Management</vt:lpstr>
      <vt:lpstr>Sosialisasi Dan Promosi</vt:lpstr>
      <vt:lpstr>Referensi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</dc:title>
  <dc:creator>Angella Winny</dc:creator>
  <cp:lastModifiedBy>GLOSTRA</cp:lastModifiedBy>
  <cp:revision>7</cp:revision>
  <dcterms:created xsi:type="dcterms:W3CDTF">2014-06-14T16:37:02Z</dcterms:created>
  <dcterms:modified xsi:type="dcterms:W3CDTF">2014-06-15T11:38:06Z</dcterms:modified>
</cp:coreProperties>
</file>