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5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44" autoAdjust="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39C08-8375-42AB-BFD3-CF82139ECBF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9B523-2D03-4950-983D-074A949B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8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Sang guru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classroom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Virtual Classroom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kedisiplinan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learner</a:t>
            </a:r>
          </a:p>
          <a:p>
            <a:pPr lvl="0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familiar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r>
              <a:rPr lang="en-US" dirty="0" smtClean="0"/>
              <a:t>. Learner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yang </a:t>
            </a:r>
            <a:r>
              <a:rPr lang="en-US" dirty="0" err="1" smtClean="0"/>
              <a:t>digunkan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dikombinasikan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, Tanya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B523-2D03-4950-983D-074A949B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8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Webinars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 seminar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seminar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website. Webinars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membutuhkan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lama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sekitar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jam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Virtual Classroom courses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tergantung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dibanding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teknologi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sukses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virtual classroom courses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teacher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guru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berpengalaman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anggota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kelasnya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B523-2D03-4950-983D-074A949B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49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webinars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berbentuk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slide show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demonstrasi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webinars presenter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mengarahkan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webinar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penotonon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menyimak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menyaksikan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seminar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Presenter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Guru,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instruktor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trainer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subject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Business Leader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Pembicara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inspiratif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Interviewer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Learner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(Question and Answer)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selesai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In-meeting activities. Para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penonton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memungkinkan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mengerjakan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kembali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menunjukkan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B523-2D03-4950-983D-074A949B0D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6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terlambat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memaksa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mengulang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ataupun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keseluruhan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Solusinya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memulai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pertemuan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mengulang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terlambat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Mendominasi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percakapan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mengintimidasi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lain.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Solusinya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mengirimkan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email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pribadi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Spamming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mengirimkan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layanan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pribadi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Solusinya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menegakan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aturan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mencabut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E-mail bomb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mengirimkan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dirancang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menggangu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comment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Solusinya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menghapus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memperingati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mengirimkan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murid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terkadang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mengartikan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subject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menjawab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melihat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Solusinya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menunjuk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murid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bertanggung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menunjukkan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lain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plagiat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website.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Solusinya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layanan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mendeteksi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plagiat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B523-2D03-4950-983D-074A949B0D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0F4C4F7-E734-4ECB-800D-690AEBDECEC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01BE2F6-FA92-41DE-8CC9-3B1C5C5B80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52400"/>
            <a:ext cx="3313355" cy="170216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Virtual Classroom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276600"/>
            <a:ext cx="3343835" cy="2667000"/>
          </a:xfrm>
        </p:spPr>
        <p:txBody>
          <a:bodyPr>
            <a:normAutofit fontScale="47500" lnSpcReduction="20000"/>
          </a:bodyPr>
          <a:lstStyle/>
          <a:p>
            <a:pPr algn="just">
              <a:defRPr/>
            </a:pPr>
            <a:r>
              <a:rPr lang="en-US" sz="3800" dirty="0" err="1">
                <a:solidFill>
                  <a:schemeClr val="tx1"/>
                </a:solidFill>
              </a:rPr>
              <a:t>Kelompok</a:t>
            </a:r>
            <a:r>
              <a:rPr lang="en-US" sz="3800" dirty="0">
                <a:solidFill>
                  <a:schemeClr val="tx1"/>
                </a:solidFill>
              </a:rPr>
              <a:t> 13 </a:t>
            </a:r>
          </a:p>
          <a:p>
            <a:pPr algn="just">
              <a:defRPr/>
            </a:pPr>
            <a:r>
              <a:rPr lang="en-US" sz="3800" dirty="0">
                <a:solidFill>
                  <a:schemeClr val="tx1"/>
                </a:solidFill>
              </a:rPr>
              <a:t>06PFM</a:t>
            </a:r>
          </a:p>
          <a:p>
            <a:pPr algn="just">
              <a:defRPr/>
            </a:pPr>
            <a:r>
              <a:rPr lang="en-US" sz="3800" dirty="0">
                <a:solidFill>
                  <a:schemeClr val="tx1"/>
                </a:solidFill>
              </a:rPr>
              <a:t>Ferry </a:t>
            </a:r>
            <a:r>
              <a:rPr lang="en-US" sz="3800" dirty="0" err="1">
                <a:solidFill>
                  <a:schemeClr val="tx1"/>
                </a:solidFill>
              </a:rPr>
              <a:t>Setiawan</a:t>
            </a:r>
            <a:r>
              <a:rPr lang="en-US" sz="3800" dirty="0">
                <a:solidFill>
                  <a:schemeClr val="tx1"/>
                </a:solidFill>
              </a:rPr>
              <a:t>	</a:t>
            </a:r>
            <a:r>
              <a:rPr lang="en-US" sz="3800" dirty="0" smtClean="0">
                <a:solidFill>
                  <a:schemeClr val="tx1"/>
                </a:solidFill>
              </a:rPr>
              <a:t>1501172891</a:t>
            </a:r>
            <a:endParaRPr lang="en-US" sz="38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sz="3800" dirty="0" err="1">
                <a:solidFill>
                  <a:schemeClr val="tx1"/>
                </a:solidFill>
              </a:rPr>
              <a:t>Hendra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Rizki</a:t>
            </a:r>
            <a:r>
              <a:rPr lang="en-US" sz="3800" dirty="0">
                <a:solidFill>
                  <a:schemeClr val="tx1"/>
                </a:solidFill>
              </a:rPr>
              <a:t> R.	</a:t>
            </a:r>
            <a:r>
              <a:rPr lang="en-US" sz="3800" dirty="0" smtClean="0">
                <a:solidFill>
                  <a:schemeClr val="tx1"/>
                </a:solidFill>
              </a:rPr>
              <a:t>1501172903</a:t>
            </a:r>
            <a:endParaRPr lang="en-US" sz="38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sz="3800" dirty="0" err="1">
                <a:solidFill>
                  <a:schemeClr val="tx1"/>
                </a:solidFill>
              </a:rPr>
              <a:t>Winny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 smtClean="0">
                <a:solidFill>
                  <a:schemeClr val="tx1"/>
                </a:solidFill>
              </a:rPr>
              <a:t>Narwastu</a:t>
            </a:r>
            <a:r>
              <a:rPr lang="en-US" sz="3800" dirty="0" smtClean="0">
                <a:solidFill>
                  <a:schemeClr val="tx1"/>
                </a:solidFill>
              </a:rPr>
              <a:t>	1501176201</a:t>
            </a:r>
            <a:endParaRPr lang="en-US" sz="38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sz="3800" dirty="0" err="1">
                <a:solidFill>
                  <a:schemeClr val="tx1"/>
                </a:solidFill>
              </a:rPr>
              <a:t>Andri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Gunawan</a:t>
            </a:r>
            <a:r>
              <a:rPr lang="en-US" sz="3800" dirty="0">
                <a:solidFill>
                  <a:schemeClr val="tx1"/>
                </a:solidFill>
              </a:rPr>
              <a:t>	</a:t>
            </a:r>
            <a:r>
              <a:rPr lang="en-US" sz="3800" dirty="0" smtClean="0">
                <a:solidFill>
                  <a:schemeClr val="tx1"/>
                </a:solidFill>
              </a:rPr>
              <a:t>1501173010</a:t>
            </a:r>
            <a:endParaRPr lang="en-US" sz="38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sz="3800" dirty="0">
                <a:solidFill>
                  <a:schemeClr val="tx1"/>
                </a:solidFill>
              </a:rPr>
              <a:t>Steven		</a:t>
            </a:r>
            <a:r>
              <a:rPr lang="en-US" sz="3800" dirty="0" smtClean="0">
                <a:solidFill>
                  <a:schemeClr val="tx1"/>
                </a:solidFill>
              </a:rPr>
              <a:t>1501149491</a:t>
            </a:r>
            <a:endParaRPr lang="en-US" sz="3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2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Virtual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Beberapa</a:t>
            </a:r>
            <a:r>
              <a:rPr lang="en-US" dirty="0"/>
              <a:t> learners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pPr lvl="0"/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mengintimidasi</a:t>
            </a:r>
            <a:r>
              <a:rPr lang="en-US" dirty="0"/>
              <a:t> orang lain. </a:t>
            </a:r>
          </a:p>
          <a:p>
            <a:pPr lvl="0"/>
            <a:r>
              <a:rPr lang="en-US" dirty="0"/>
              <a:t>Spamming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group. </a:t>
            </a:r>
          </a:p>
          <a:p>
            <a:pPr lvl="0"/>
            <a:r>
              <a:rPr lang="en-US" dirty="0"/>
              <a:t>E-mail bomb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menggangu</a:t>
            </a:r>
            <a:r>
              <a:rPr lang="en-US" dirty="0"/>
              <a:t> group </a:t>
            </a:r>
            <a:r>
              <a:rPr lang="en-US" dirty="0" err="1"/>
              <a:t>dengan</a:t>
            </a:r>
            <a:r>
              <a:rPr lang="en-US" dirty="0"/>
              <a:t> comment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lvl="0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murid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learner </a:t>
            </a:r>
            <a:r>
              <a:rPr lang="en-US" dirty="0" err="1"/>
              <a:t>malas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mengartikan</a:t>
            </a:r>
            <a:r>
              <a:rPr lang="en-US" dirty="0"/>
              <a:t> subject </a:t>
            </a:r>
            <a:endParaRPr lang="en-US" dirty="0" smtClean="0"/>
          </a:p>
          <a:p>
            <a:pPr lvl="0"/>
            <a:r>
              <a:rPr lang="en-US" dirty="0" smtClean="0"/>
              <a:t>Learner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plagiat</a:t>
            </a:r>
            <a:r>
              <a:rPr lang="en-US" dirty="0"/>
              <a:t> yang </a:t>
            </a:r>
            <a:r>
              <a:rPr lang="en-US" dirty="0" err="1"/>
              <a:t>mengcopy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Horton, W. K. (2011)</a:t>
            </a:r>
            <a:r>
              <a:rPr lang="en-US" i="1" dirty="0"/>
              <a:t>. E-learning by Design. </a:t>
            </a:r>
            <a:r>
              <a:rPr lang="en-US" dirty="0" err="1"/>
              <a:t>Danver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/>
              <a:t>Pfeiffer.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Classrooms </a:t>
            </a:r>
            <a:r>
              <a:rPr lang="en-US" dirty="0" err="1"/>
              <a:t>menggunakan</a:t>
            </a:r>
            <a:r>
              <a:rPr lang="en-US" dirty="0"/>
              <a:t> tools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face-to-face. Virtual Classroom </a:t>
            </a:r>
            <a:r>
              <a:rPr lang="en-US" dirty="0" err="1"/>
              <a:t>membutuhkan</a:t>
            </a:r>
            <a:r>
              <a:rPr lang="en-US" dirty="0"/>
              <a:t> guru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learner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muridnya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subject </a:t>
            </a:r>
            <a:r>
              <a:rPr lang="en-US" dirty="0" err="1"/>
              <a:t>atau</a:t>
            </a:r>
            <a:r>
              <a:rPr lang="en-US" dirty="0"/>
              <a:t> learner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menghadiri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Mengapa</a:t>
            </a:r>
            <a:r>
              <a:rPr lang="en-US" sz="3600" dirty="0" smtClean="0"/>
              <a:t>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Virtual Classroom?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Sang </a:t>
            </a:r>
            <a:r>
              <a:rPr lang="en-US" dirty="0"/>
              <a:t>guru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classroom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Virtual Classroom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kedisiplinan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learner</a:t>
            </a:r>
          </a:p>
          <a:p>
            <a:pPr lvl="0"/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familiar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terjamin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08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Program Virtual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Webinars</a:t>
            </a:r>
          </a:p>
          <a:p>
            <a:r>
              <a:rPr lang="en-US" dirty="0" smtClean="0"/>
              <a:t>Virtual Classroom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Webinars </a:t>
            </a:r>
            <a:r>
              <a:rPr lang="en-US" dirty="0" err="1" smtClean="0"/>
              <a:t>dan</a:t>
            </a:r>
            <a:r>
              <a:rPr lang="en-US" dirty="0" smtClean="0"/>
              <a:t> Virtual Classroom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2458" y="2354478"/>
            <a:ext cx="5438096" cy="34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Webinars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learning objectives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Webinar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Untuk</a:t>
            </a:r>
            <a:r>
              <a:rPr lang="en-US" dirty="0"/>
              <a:t> para </a:t>
            </a:r>
            <a:r>
              <a:rPr lang="en-US" dirty="0" err="1"/>
              <a:t>penonton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50-100 orang</a:t>
            </a:r>
          </a:p>
          <a:p>
            <a:pPr lvl="0"/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object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learners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subject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Webinars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Webinars </a:t>
            </a:r>
            <a:r>
              <a:rPr lang="en-US" dirty="0" err="1" smtClean="0"/>
              <a:t>terdapat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Question and Answer</a:t>
            </a:r>
          </a:p>
          <a:p>
            <a:pPr lvl="1"/>
            <a:r>
              <a:rPr lang="en-US" dirty="0" smtClean="0"/>
              <a:t>In-Meeting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Skill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subject yang </a:t>
            </a:r>
            <a:r>
              <a:rPr lang="en-US" dirty="0" err="1"/>
              <a:t>dibahas</a:t>
            </a:r>
            <a:endParaRPr lang="en-US" dirty="0"/>
          </a:p>
          <a:p>
            <a:pPr lvl="0"/>
            <a:r>
              <a:rPr lang="en-US" dirty="0" err="1"/>
              <a:t>Intonasi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berbicara</a:t>
            </a:r>
            <a:endParaRPr lang="en-US" dirty="0"/>
          </a:p>
          <a:p>
            <a:pPr lvl="0"/>
            <a:r>
              <a:rPr lang="en-US" dirty="0"/>
              <a:t>Writing </a:t>
            </a:r>
            <a:r>
              <a:rPr lang="en-US" dirty="0" err="1"/>
              <a:t>dan</a:t>
            </a:r>
            <a:r>
              <a:rPr lang="en-US" dirty="0"/>
              <a:t> typing</a:t>
            </a:r>
          </a:p>
          <a:p>
            <a:pPr lvl="0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tools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lancar</a:t>
            </a:r>
            <a:endParaRPr lang="en-US" dirty="0"/>
          </a:p>
          <a:p>
            <a:pPr lvl="0"/>
            <a:r>
              <a:rPr lang="en-US" dirty="0" err="1"/>
              <a:t>Menguasai</a:t>
            </a:r>
            <a:r>
              <a:rPr lang="en-US" dirty="0"/>
              <a:t> Power Point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Predictable Learning Cycle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0554" y="3054478"/>
            <a:ext cx="5361905" cy="20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7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Virtual Classroom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Virtual Classroom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Mengapa Membuat Virtual Classroom?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Dua Tipe Program Virtual Classroom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Perbedaan Webinars dan Virtual Classroom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Saat Yang Tepat Menggunakan Webinars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Webinars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Skill Yang Dibutuhkan Oleh Teacher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Predictable Learning Cycle &amp;quot;&quot;/&gt;&lt;property id=&quot;20307&quot; value=&quot;266&quot;/&gt;&lt;/object&gt;&lt;object type=&quot;3&quot; unique_id=&quot;10013&quot;&gt;&lt;property id=&quot;20148&quot; value=&quot;5&quot;/&gt;&lt;property id=&quot;20300&quot; value=&quot;Slide 10 - &amp;quot;Masalah yang sering terjadi pada Virtual Classroom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Sumber&amp;quot;&quot;/&gt;&lt;property id=&quot;20307&quot; value=&quot;258&quot;/&gt;&lt;/object&gt;&lt;/object&gt;&lt;/object&gt;&lt;/database&gt;"/>
  <p:tag name="ISPRING_RESOURCE_PATHS_HASH_2" val="8194edfd5f86338f3f79212a655aa51813b9db0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651</Words>
  <Application>Microsoft Office PowerPoint</Application>
  <PresentationFormat>On-screen Show (4:3)</PresentationFormat>
  <Paragraphs>73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Virtual Classroom</vt:lpstr>
      <vt:lpstr>Virtual Classroom</vt:lpstr>
      <vt:lpstr>Mengapa Membuat Virtual Classroom?</vt:lpstr>
      <vt:lpstr>Dua Tipe Program Virtual Classroom</vt:lpstr>
      <vt:lpstr>Perbedaan Webinars dan Virtual Classroom</vt:lpstr>
      <vt:lpstr>Saat Yang Tepat Menggunakan Webinars</vt:lpstr>
      <vt:lpstr>Webinars</vt:lpstr>
      <vt:lpstr>Skill Yang Dibutuhkan Oleh Teacher</vt:lpstr>
      <vt:lpstr>Predictable Learning Cycle </vt:lpstr>
      <vt:lpstr>Masalah yang sering terjadi pada Virtual Classroom</vt:lpstr>
      <vt:lpstr>Sumber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Classroom</dc:title>
  <dc:creator>Angella Winny</dc:creator>
  <cp:lastModifiedBy>Angella Winny</cp:lastModifiedBy>
  <cp:revision>4</cp:revision>
  <dcterms:created xsi:type="dcterms:W3CDTF">2014-05-22T07:14:06Z</dcterms:created>
  <dcterms:modified xsi:type="dcterms:W3CDTF">2014-05-22T07:30:08Z</dcterms:modified>
</cp:coreProperties>
</file>