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3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5" r:id="rId11"/>
    <p:sldId id="258" r:id="rId12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744" autoAdjust="0"/>
  </p:normalViewPr>
  <p:slideViewPr>
    <p:cSldViewPr>
      <p:cViewPr varScale="1">
        <p:scale>
          <a:sx n="64" d="100"/>
          <a:sy n="64" d="100"/>
        </p:scale>
        <p:origin x="-156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839C08-8375-42AB-BFD3-CF82139ECBFF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D9B523-2D03-4950-983D-074A949B0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686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 smtClean="0"/>
              <a:t>Sang guru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mengawasi</a:t>
            </a:r>
            <a:r>
              <a:rPr lang="en-US" dirty="0" smtClean="0"/>
              <a:t> yang </a:t>
            </a:r>
            <a:r>
              <a:rPr lang="en-US" dirty="0" err="1" smtClean="0"/>
              <a:t>sedang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didalam</a:t>
            </a:r>
            <a:r>
              <a:rPr lang="en-US" dirty="0" smtClean="0"/>
              <a:t> classroom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menjawab</a:t>
            </a:r>
            <a:r>
              <a:rPr lang="en-US" dirty="0" smtClean="0"/>
              <a:t> </a:t>
            </a:r>
            <a:r>
              <a:rPr lang="en-US" dirty="0" err="1" smtClean="0"/>
              <a:t>pertanyaan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r>
              <a:rPr lang="en-US" dirty="0" smtClean="0"/>
              <a:t>.</a:t>
            </a:r>
          </a:p>
          <a:p>
            <a:pPr lvl="0"/>
            <a:r>
              <a:rPr lang="en-US" dirty="0" smtClean="0"/>
              <a:t>Virtual Classroom </a:t>
            </a:r>
            <a:r>
              <a:rPr lang="en-US" dirty="0" err="1" smtClean="0"/>
              <a:t>membangun</a:t>
            </a:r>
            <a:r>
              <a:rPr lang="en-US" dirty="0" smtClean="0"/>
              <a:t> </a:t>
            </a:r>
            <a:r>
              <a:rPr lang="en-US" dirty="0" err="1" smtClean="0"/>
              <a:t>komunitas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kedisiplinan</a:t>
            </a:r>
            <a:r>
              <a:rPr lang="en-US" dirty="0" smtClean="0"/>
              <a:t> yang </a:t>
            </a:r>
            <a:r>
              <a:rPr lang="en-US" dirty="0" err="1" smtClean="0"/>
              <a:t>dibutuhkan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learner</a:t>
            </a:r>
          </a:p>
          <a:p>
            <a:pPr lvl="0"/>
            <a:r>
              <a:rPr lang="en-US" dirty="0" err="1" smtClean="0"/>
              <a:t>Ruang</a:t>
            </a:r>
            <a:r>
              <a:rPr lang="en-US" dirty="0" smtClean="0"/>
              <a:t> </a:t>
            </a:r>
            <a:r>
              <a:rPr lang="en-US" dirty="0" err="1" smtClean="0"/>
              <a:t>belajar</a:t>
            </a:r>
            <a:r>
              <a:rPr lang="en-US" dirty="0" smtClean="0"/>
              <a:t> yang familiar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terjamin</a:t>
            </a:r>
            <a:r>
              <a:rPr lang="en-US" dirty="0" smtClean="0"/>
              <a:t>. Learner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merasa</a:t>
            </a:r>
            <a:r>
              <a:rPr lang="en-US" dirty="0" smtClean="0"/>
              <a:t> </a:t>
            </a:r>
            <a:r>
              <a:rPr lang="en-US" dirty="0" err="1" smtClean="0"/>
              <a:t>akrab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prosedur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presentasi</a:t>
            </a:r>
            <a:r>
              <a:rPr lang="en-US" dirty="0" smtClean="0"/>
              <a:t> yang </a:t>
            </a:r>
            <a:r>
              <a:rPr lang="en-US" dirty="0" err="1" smtClean="0"/>
              <a:t>digunkan</a:t>
            </a:r>
            <a:r>
              <a:rPr lang="en-US" dirty="0" smtClean="0"/>
              <a:t>. </a:t>
            </a:r>
          </a:p>
          <a:p>
            <a:pPr lvl="0"/>
            <a:r>
              <a:rPr lang="en-US" dirty="0" err="1" smtClean="0"/>
              <a:t>Pembelajaran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fleksibel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aktif</a:t>
            </a:r>
            <a:r>
              <a:rPr lang="en-US" dirty="0" smtClean="0"/>
              <a:t>. </a:t>
            </a:r>
            <a:r>
              <a:rPr lang="en-US" dirty="0" err="1" smtClean="0"/>
              <a:t>Kelas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dikombinasikan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pengajaran</a:t>
            </a:r>
            <a:r>
              <a:rPr lang="en-US" dirty="0" smtClean="0"/>
              <a:t>, Tanya </a:t>
            </a:r>
            <a:r>
              <a:rPr lang="en-US" dirty="0" err="1" smtClean="0"/>
              <a:t>jawab</a:t>
            </a:r>
            <a:r>
              <a:rPr lang="en-US" dirty="0" smtClean="0"/>
              <a:t>, </a:t>
            </a:r>
            <a:r>
              <a:rPr lang="en-US" dirty="0" err="1" smtClean="0"/>
              <a:t>aktivitas</a:t>
            </a:r>
            <a:r>
              <a:rPr lang="en-US" dirty="0" smtClean="0"/>
              <a:t> </a:t>
            </a:r>
            <a:r>
              <a:rPr lang="en-US" dirty="0" err="1" smtClean="0"/>
              <a:t>individu</a:t>
            </a:r>
            <a:r>
              <a:rPr lang="en-US" dirty="0" smtClean="0"/>
              <a:t>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lainnya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D9B523-2D03-4950-983D-074A949B0DB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8857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Webinars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merupakan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web seminar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dimana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seminar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dilakukan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online di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sebuah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website. Webinars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dilakukan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secara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singkat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tidak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membutuhkan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waktu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terlalu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lama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sekitar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 jam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lamanya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Virtual Classroom courses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baik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tergantung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pada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interaksi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dibanding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teknologi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Kunci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sukses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virtual classroom courses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salah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satunya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adalah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teacher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guru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berpengalaman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aktif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pada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setiap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anggota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kelasnya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D9B523-2D03-4950-983D-074A949B0DB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6498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Presentation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merupakan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dalam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webinars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bisa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berbentuk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slide show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demonstrasi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Dalam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webinars presenter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adalah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orang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mengarahkan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webinar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selama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learner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para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penotonon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menyimak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menyaksikan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Selain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konten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seminar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merupakan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penting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dalam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presentation.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Presenter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terbaik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seperti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Guru,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instruktor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trainer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Ahli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subject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Business Leader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Pembicara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inspiratif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Interviewer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Learner</a:t>
            </a:r>
          </a:p>
          <a:p>
            <a:pPr lvl="0"/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tanya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jawab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(Question and Answer)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dilakukan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setelah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presentation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presentasi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selesai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dilakukan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In-meeting activities. Para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penonton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memungkinkan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mengerjakan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soal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baik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secara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individu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kembali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lagi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menunjukkan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hasil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telah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mereka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capai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lvl="0"/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D9B523-2D03-4950-983D-074A949B0DB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266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Beberapa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learners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datang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terlambat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memaksa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mengulang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awal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ataupun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secara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keseluruhan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Solusinya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adalah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memulai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pertemuan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tepat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waktu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tidak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mengulang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bagi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terlambat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lvl="0"/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Mendominasi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percakapan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mengintimidasi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orang lain.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Solusinya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adalah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mengirimkan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email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secara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pribadi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bertanya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Spamming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mengirimkan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layanan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pesan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pribadi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seperti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iklan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semua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Solusinya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adalah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menegakan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aturan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mencabut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pesan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tersebut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E-mail bomb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mengirimkan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pesan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dirancang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menggangu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comment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tidak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baik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Solusinya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adalah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menghapus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pesan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tersebut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memperingati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orang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mengirimkan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surat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tersebut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Beberapa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murid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learner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malas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terkadang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salah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mengartikan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subject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pesan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bahkan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menjawab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tanpa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melihat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postingan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sebelumnya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Solusinya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adalah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menunjuk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learner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murid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bertanggung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jawab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kepada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learner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lainnya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menunjukkan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learner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malas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hanya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membuang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waktu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bagi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orang lain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saja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Learner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melakukan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plagiat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mengcopy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materi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sebuah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website.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Solusinya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adalah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menggunakan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layanan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web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mendeteksi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plagiat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D9B523-2D03-4950-983D-074A949B0DB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5432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0F4C4F7-E734-4ECB-800D-690AEBDECECF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01BE2F6-FA92-41DE-8CC9-3B1C5C5B801C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4C4F7-E734-4ECB-800D-690AEBDECECF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BE2F6-FA92-41DE-8CC9-3B1C5C5B80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4C4F7-E734-4ECB-800D-690AEBDECECF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BE2F6-FA92-41DE-8CC9-3B1C5C5B80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4C4F7-E734-4ECB-800D-690AEBDECECF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BE2F6-FA92-41DE-8CC9-3B1C5C5B80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4C4F7-E734-4ECB-800D-690AEBDECECF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BE2F6-FA92-41DE-8CC9-3B1C5C5B80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4C4F7-E734-4ECB-800D-690AEBDECECF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BE2F6-FA92-41DE-8CC9-3B1C5C5B801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4C4F7-E734-4ECB-800D-690AEBDECECF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BE2F6-FA92-41DE-8CC9-3B1C5C5B80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4C4F7-E734-4ECB-800D-690AEBDECECF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BE2F6-FA92-41DE-8CC9-3B1C5C5B80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4C4F7-E734-4ECB-800D-690AEBDECECF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BE2F6-FA92-41DE-8CC9-3B1C5C5B80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4C4F7-E734-4ECB-800D-690AEBDECECF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BE2F6-FA92-41DE-8CC9-3B1C5C5B801C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4C4F7-E734-4ECB-800D-690AEBDECECF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BE2F6-FA92-41DE-8CC9-3B1C5C5B80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00F4C4F7-E734-4ECB-800D-690AEBDECECF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101BE2F6-FA92-41DE-8CC9-3B1C5C5B801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24400" y="152400"/>
            <a:ext cx="3313355" cy="170216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Virtual Classroom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3276600"/>
            <a:ext cx="3343835" cy="2667000"/>
          </a:xfrm>
        </p:spPr>
        <p:txBody>
          <a:bodyPr>
            <a:normAutofit fontScale="47500" lnSpcReduction="20000"/>
          </a:bodyPr>
          <a:lstStyle/>
          <a:p>
            <a:pPr algn="just">
              <a:defRPr/>
            </a:pPr>
            <a:r>
              <a:rPr lang="en-US" sz="3800" dirty="0" err="1">
                <a:solidFill>
                  <a:schemeClr val="tx1"/>
                </a:solidFill>
              </a:rPr>
              <a:t>Kelompok</a:t>
            </a:r>
            <a:r>
              <a:rPr lang="en-US" sz="3800" dirty="0">
                <a:solidFill>
                  <a:schemeClr val="tx1"/>
                </a:solidFill>
              </a:rPr>
              <a:t> 13 </a:t>
            </a:r>
          </a:p>
          <a:p>
            <a:pPr algn="just">
              <a:defRPr/>
            </a:pPr>
            <a:r>
              <a:rPr lang="en-US" sz="3800" dirty="0">
                <a:solidFill>
                  <a:schemeClr val="tx1"/>
                </a:solidFill>
              </a:rPr>
              <a:t>06PFM</a:t>
            </a:r>
          </a:p>
          <a:p>
            <a:pPr algn="just">
              <a:defRPr/>
            </a:pPr>
            <a:r>
              <a:rPr lang="en-US" sz="3800" dirty="0">
                <a:solidFill>
                  <a:schemeClr val="tx1"/>
                </a:solidFill>
              </a:rPr>
              <a:t>Ferry </a:t>
            </a:r>
            <a:r>
              <a:rPr lang="en-US" sz="3800" dirty="0" err="1">
                <a:solidFill>
                  <a:schemeClr val="tx1"/>
                </a:solidFill>
              </a:rPr>
              <a:t>Setiawan</a:t>
            </a:r>
            <a:r>
              <a:rPr lang="en-US" sz="3800" dirty="0">
                <a:solidFill>
                  <a:schemeClr val="tx1"/>
                </a:solidFill>
              </a:rPr>
              <a:t>	</a:t>
            </a:r>
            <a:r>
              <a:rPr lang="en-US" sz="3800" dirty="0" smtClean="0">
                <a:solidFill>
                  <a:schemeClr val="tx1"/>
                </a:solidFill>
              </a:rPr>
              <a:t>1501172891</a:t>
            </a:r>
            <a:endParaRPr lang="en-US" sz="3800" dirty="0">
              <a:solidFill>
                <a:schemeClr val="tx1"/>
              </a:solidFill>
            </a:endParaRPr>
          </a:p>
          <a:p>
            <a:pPr algn="just">
              <a:defRPr/>
            </a:pPr>
            <a:r>
              <a:rPr lang="en-US" sz="3800" dirty="0" err="1">
                <a:solidFill>
                  <a:schemeClr val="tx1"/>
                </a:solidFill>
              </a:rPr>
              <a:t>Hendra</a:t>
            </a:r>
            <a:r>
              <a:rPr lang="en-US" sz="3800" dirty="0">
                <a:solidFill>
                  <a:schemeClr val="tx1"/>
                </a:solidFill>
              </a:rPr>
              <a:t> </a:t>
            </a:r>
            <a:r>
              <a:rPr lang="en-US" sz="3800" dirty="0" err="1">
                <a:solidFill>
                  <a:schemeClr val="tx1"/>
                </a:solidFill>
              </a:rPr>
              <a:t>Rizki</a:t>
            </a:r>
            <a:r>
              <a:rPr lang="en-US" sz="3800" dirty="0">
                <a:solidFill>
                  <a:schemeClr val="tx1"/>
                </a:solidFill>
              </a:rPr>
              <a:t> R.	</a:t>
            </a:r>
            <a:r>
              <a:rPr lang="en-US" sz="3800" dirty="0" smtClean="0">
                <a:solidFill>
                  <a:schemeClr val="tx1"/>
                </a:solidFill>
              </a:rPr>
              <a:t>1501172903</a:t>
            </a:r>
            <a:endParaRPr lang="en-US" sz="3800" dirty="0">
              <a:solidFill>
                <a:schemeClr val="tx1"/>
              </a:solidFill>
            </a:endParaRPr>
          </a:p>
          <a:p>
            <a:pPr algn="just">
              <a:defRPr/>
            </a:pPr>
            <a:r>
              <a:rPr lang="en-US" sz="3800" dirty="0" err="1">
                <a:solidFill>
                  <a:schemeClr val="tx1"/>
                </a:solidFill>
              </a:rPr>
              <a:t>Winny</a:t>
            </a:r>
            <a:r>
              <a:rPr lang="en-US" sz="3800" dirty="0">
                <a:solidFill>
                  <a:schemeClr val="tx1"/>
                </a:solidFill>
              </a:rPr>
              <a:t> </a:t>
            </a:r>
            <a:r>
              <a:rPr lang="en-US" sz="3800" dirty="0" err="1" smtClean="0">
                <a:solidFill>
                  <a:schemeClr val="tx1"/>
                </a:solidFill>
              </a:rPr>
              <a:t>Narwastu</a:t>
            </a:r>
            <a:r>
              <a:rPr lang="en-US" sz="3800" dirty="0" smtClean="0">
                <a:solidFill>
                  <a:schemeClr val="tx1"/>
                </a:solidFill>
              </a:rPr>
              <a:t>	1501176201</a:t>
            </a:r>
            <a:endParaRPr lang="en-US" sz="3800" dirty="0">
              <a:solidFill>
                <a:schemeClr val="tx1"/>
              </a:solidFill>
            </a:endParaRPr>
          </a:p>
          <a:p>
            <a:pPr algn="just">
              <a:defRPr/>
            </a:pPr>
            <a:r>
              <a:rPr lang="en-US" sz="3800" dirty="0" err="1">
                <a:solidFill>
                  <a:schemeClr val="tx1"/>
                </a:solidFill>
              </a:rPr>
              <a:t>Andri</a:t>
            </a:r>
            <a:r>
              <a:rPr lang="en-US" sz="3800" dirty="0">
                <a:solidFill>
                  <a:schemeClr val="tx1"/>
                </a:solidFill>
              </a:rPr>
              <a:t> </a:t>
            </a:r>
            <a:r>
              <a:rPr lang="en-US" sz="3800" dirty="0" err="1">
                <a:solidFill>
                  <a:schemeClr val="tx1"/>
                </a:solidFill>
              </a:rPr>
              <a:t>Gunawan</a:t>
            </a:r>
            <a:r>
              <a:rPr lang="en-US" sz="3800" dirty="0">
                <a:solidFill>
                  <a:schemeClr val="tx1"/>
                </a:solidFill>
              </a:rPr>
              <a:t>	</a:t>
            </a:r>
            <a:r>
              <a:rPr lang="en-US" sz="3800" dirty="0" smtClean="0">
                <a:solidFill>
                  <a:schemeClr val="tx1"/>
                </a:solidFill>
              </a:rPr>
              <a:t>1501173010</a:t>
            </a:r>
            <a:endParaRPr lang="en-US" sz="3800" dirty="0">
              <a:solidFill>
                <a:schemeClr val="tx1"/>
              </a:solidFill>
            </a:endParaRPr>
          </a:p>
          <a:p>
            <a:pPr algn="just">
              <a:defRPr/>
            </a:pPr>
            <a:r>
              <a:rPr lang="en-US" sz="3800" dirty="0">
                <a:solidFill>
                  <a:schemeClr val="tx1"/>
                </a:solidFill>
              </a:rPr>
              <a:t>Steven		</a:t>
            </a:r>
            <a:r>
              <a:rPr lang="en-US" sz="3800" dirty="0" smtClean="0">
                <a:solidFill>
                  <a:schemeClr val="tx1"/>
                </a:solidFill>
              </a:rPr>
              <a:t>1501149491</a:t>
            </a:r>
            <a:endParaRPr lang="en-US" sz="3800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323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Masalah</a:t>
            </a:r>
            <a:r>
              <a:rPr lang="en-US" dirty="0" smtClean="0"/>
              <a:t> yang </a:t>
            </a:r>
            <a:r>
              <a:rPr lang="en-US" dirty="0" err="1" smtClean="0"/>
              <a:t>sering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Virtual Classroom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en-US" dirty="0" err="1"/>
              <a:t>Beberapa</a:t>
            </a:r>
            <a:r>
              <a:rPr lang="en-US" dirty="0"/>
              <a:t> learners </a:t>
            </a:r>
            <a:r>
              <a:rPr lang="en-US" dirty="0" err="1"/>
              <a:t>datang</a:t>
            </a:r>
            <a:r>
              <a:rPr lang="en-US" dirty="0"/>
              <a:t> </a:t>
            </a:r>
            <a:r>
              <a:rPr lang="en-US" dirty="0" err="1"/>
              <a:t>terlambat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memaksa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mengulang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awal</a:t>
            </a:r>
            <a:r>
              <a:rPr lang="en-US" dirty="0"/>
              <a:t> </a:t>
            </a:r>
            <a:r>
              <a:rPr lang="en-US" dirty="0" err="1"/>
              <a:t>ataupun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 smtClean="0"/>
              <a:t>keseluruhan</a:t>
            </a:r>
            <a:endParaRPr lang="en-US" dirty="0" smtClean="0"/>
          </a:p>
          <a:p>
            <a:pPr lvl="0"/>
            <a:r>
              <a:rPr lang="en-US" dirty="0" err="1" smtClean="0"/>
              <a:t>Mendominasi</a:t>
            </a:r>
            <a:r>
              <a:rPr lang="en-US" dirty="0" smtClean="0"/>
              <a:t> </a:t>
            </a:r>
            <a:r>
              <a:rPr lang="en-US" dirty="0" err="1"/>
              <a:t>percakapan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mengintimidasi</a:t>
            </a:r>
            <a:r>
              <a:rPr lang="en-US" dirty="0"/>
              <a:t> orang lain. </a:t>
            </a:r>
          </a:p>
          <a:p>
            <a:pPr lvl="0"/>
            <a:r>
              <a:rPr lang="en-US" dirty="0"/>
              <a:t>Spamming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mengirimkan</a:t>
            </a:r>
            <a:r>
              <a:rPr lang="en-US" dirty="0"/>
              <a:t> </a:t>
            </a:r>
            <a:r>
              <a:rPr lang="en-US" dirty="0" err="1"/>
              <a:t>layanan</a:t>
            </a:r>
            <a:r>
              <a:rPr lang="en-US" dirty="0"/>
              <a:t> </a:t>
            </a:r>
            <a:r>
              <a:rPr lang="en-US" dirty="0" err="1"/>
              <a:t>pesan</a:t>
            </a:r>
            <a:r>
              <a:rPr lang="en-US" dirty="0"/>
              <a:t> </a:t>
            </a:r>
            <a:r>
              <a:rPr lang="en-US" dirty="0" err="1"/>
              <a:t>pribadi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iklan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group. </a:t>
            </a:r>
          </a:p>
          <a:p>
            <a:pPr lvl="0"/>
            <a:r>
              <a:rPr lang="en-US" dirty="0"/>
              <a:t>E-mail bomb </a:t>
            </a:r>
            <a:r>
              <a:rPr lang="en-US" dirty="0" err="1"/>
              <a:t>mengirimkan</a:t>
            </a:r>
            <a:r>
              <a:rPr lang="en-US" dirty="0"/>
              <a:t> </a:t>
            </a:r>
            <a:r>
              <a:rPr lang="en-US" dirty="0" err="1"/>
              <a:t>pesan</a:t>
            </a:r>
            <a:r>
              <a:rPr lang="en-US" dirty="0"/>
              <a:t> yang </a:t>
            </a:r>
            <a:r>
              <a:rPr lang="en-US" dirty="0" err="1"/>
              <a:t>dirancang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menggangu</a:t>
            </a:r>
            <a:r>
              <a:rPr lang="en-US" dirty="0"/>
              <a:t> group </a:t>
            </a:r>
            <a:r>
              <a:rPr lang="en-US" dirty="0" err="1"/>
              <a:t>dengan</a:t>
            </a:r>
            <a:r>
              <a:rPr lang="en-US" dirty="0"/>
              <a:t> comment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 smtClean="0"/>
              <a:t>baik</a:t>
            </a:r>
            <a:endParaRPr lang="en-US" dirty="0" smtClean="0"/>
          </a:p>
          <a:p>
            <a:pPr lvl="0"/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/>
              <a:t>murid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learner </a:t>
            </a:r>
            <a:r>
              <a:rPr lang="en-US" dirty="0" err="1"/>
              <a:t>malas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terkadang</a:t>
            </a:r>
            <a:r>
              <a:rPr lang="en-US" dirty="0"/>
              <a:t>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mengartikan</a:t>
            </a:r>
            <a:r>
              <a:rPr lang="en-US" dirty="0"/>
              <a:t> subject </a:t>
            </a:r>
            <a:endParaRPr lang="en-US" dirty="0" smtClean="0"/>
          </a:p>
          <a:p>
            <a:pPr lvl="0"/>
            <a:r>
              <a:rPr lang="en-US" dirty="0" smtClean="0"/>
              <a:t>Learner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plagiat</a:t>
            </a:r>
            <a:r>
              <a:rPr lang="en-US" dirty="0"/>
              <a:t> yang </a:t>
            </a:r>
            <a:r>
              <a:rPr lang="en-US" dirty="0" err="1"/>
              <a:t>mengcopy</a:t>
            </a:r>
            <a:r>
              <a:rPr lang="en-US" dirty="0"/>
              <a:t> </a:t>
            </a:r>
            <a:r>
              <a:rPr lang="en-US" dirty="0" err="1"/>
              <a:t>materi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smtClean="0"/>
              <a:t>website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584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Horton, W. K. (2011)</a:t>
            </a:r>
            <a:r>
              <a:rPr lang="en-US" i="1" dirty="0"/>
              <a:t>. E-learning by Design. </a:t>
            </a:r>
            <a:r>
              <a:rPr lang="en-US" dirty="0" err="1"/>
              <a:t>Danver</a:t>
            </a:r>
            <a:r>
              <a:rPr lang="en-US" dirty="0"/>
              <a:t>:</a:t>
            </a:r>
            <a:r>
              <a:rPr lang="en-US" i="1" dirty="0"/>
              <a:t> </a:t>
            </a:r>
            <a:r>
              <a:rPr lang="en-US" dirty="0"/>
              <a:t>Pfeiffer.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274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 Classroom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Virtual Classrooms </a:t>
            </a:r>
            <a:r>
              <a:rPr lang="en-US" dirty="0" err="1"/>
              <a:t>menggunakan</a:t>
            </a:r>
            <a:r>
              <a:rPr lang="en-US" dirty="0"/>
              <a:t> tools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kembali</a:t>
            </a:r>
            <a:r>
              <a:rPr lang="en-US" dirty="0"/>
              <a:t> </a:t>
            </a:r>
            <a:r>
              <a:rPr lang="en-US" dirty="0" err="1"/>
              <a:t>struktur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pengalaman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kelas</a:t>
            </a:r>
            <a:r>
              <a:rPr lang="en-US" dirty="0"/>
              <a:t> </a:t>
            </a:r>
            <a:r>
              <a:rPr lang="en-US" dirty="0" err="1"/>
              <a:t>biasa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yang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face-to-face. Virtual Classroom </a:t>
            </a:r>
            <a:r>
              <a:rPr lang="en-US" dirty="0" err="1"/>
              <a:t>membutuhkan</a:t>
            </a:r>
            <a:r>
              <a:rPr lang="en-US" dirty="0"/>
              <a:t> guru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mengarahkan</a:t>
            </a:r>
            <a:r>
              <a:rPr lang="en-US" dirty="0"/>
              <a:t> learner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muridnya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subject </a:t>
            </a:r>
            <a:r>
              <a:rPr lang="en-US" dirty="0" err="1"/>
              <a:t>atau</a:t>
            </a:r>
            <a:r>
              <a:rPr lang="en-US" dirty="0"/>
              <a:t> learner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menghadiri</a:t>
            </a:r>
            <a:r>
              <a:rPr lang="en-US" dirty="0"/>
              <a:t> </a:t>
            </a:r>
            <a:r>
              <a:rPr lang="en-US" dirty="0" err="1"/>
              <a:t>pertemuan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online.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236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err="1" smtClean="0"/>
              <a:t>Mengapa</a:t>
            </a:r>
            <a:r>
              <a:rPr lang="en-US" sz="3600" dirty="0" smtClean="0"/>
              <a:t> </a:t>
            </a:r>
            <a:r>
              <a:rPr lang="en-US" sz="3600" dirty="0" err="1" smtClean="0"/>
              <a:t>Membuat</a:t>
            </a:r>
            <a:r>
              <a:rPr lang="en-US" sz="3600" dirty="0" smtClean="0"/>
              <a:t> Virtual Classroom?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Sang </a:t>
            </a:r>
            <a:r>
              <a:rPr lang="en-US" dirty="0"/>
              <a:t>guru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mengawasi</a:t>
            </a:r>
            <a:r>
              <a:rPr lang="en-US" dirty="0"/>
              <a:t> yang </a:t>
            </a:r>
            <a:r>
              <a:rPr lang="en-US" dirty="0" err="1"/>
              <a:t>sedang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didalam</a:t>
            </a:r>
            <a:r>
              <a:rPr lang="en-US" dirty="0"/>
              <a:t> classroom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menjawab</a:t>
            </a:r>
            <a:r>
              <a:rPr lang="en-US" dirty="0"/>
              <a:t> </a:t>
            </a:r>
            <a:r>
              <a:rPr lang="en-US" dirty="0" err="1"/>
              <a:t>pertanyaan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.</a:t>
            </a:r>
          </a:p>
          <a:p>
            <a:pPr lvl="0"/>
            <a:r>
              <a:rPr lang="en-US" dirty="0"/>
              <a:t>Virtual Classroom </a:t>
            </a:r>
            <a:r>
              <a:rPr lang="en-US" dirty="0" err="1"/>
              <a:t>membangun</a:t>
            </a:r>
            <a:r>
              <a:rPr lang="en-US" dirty="0"/>
              <a:t> </a:t>
            </a:r>
            <a:r>
              <a:rPr lang="en-US" dirty="0" err="1"/>
              <a:t>komunitas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kedisiplinan</a:t>
            </a:r>
            <a:r>
              <a:rPr lang="en-US" dirty="0"/>
              <a:t> yang </a:t>
            </a:r>
            <a:r>
              <a:rPr lang="en-US" dirty="0" err="1"/>
              <a:t>dibutuhkan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learner</a:t>
            </a:r>
          </a:p>
          <a:p>
            <a:pPr lvl="0"/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 yang familiar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terjamin</a:t>
            </a:r>
            <a:r>
              <a:rPr lang="en-US" dirty="0"/>
              <a:t>. </a:t>
            </a:r>
            <a:endParaRPr lang="en-US" dirty="0" smtClean="0"/>
          </a:p>
          <a:p>
            <a:pPr lvl="0"/>
            <a:r>
              <a:rPr lang="en-US" dirty="0" err="1" smtClean="0"/>
              <a:t>Pembelajaran</a:t>
            </a:r>
            <a:r>
              <a:rPr lang="en-US" dirty="0" smtClean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fleksibel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aktif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88089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Tipe</a:t>
            </a:r>
            <a:r>
              <a:rPr lang="en-US" dirty="0" smtClean="0"/>
              <a:t> Program Virtual Classroom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Webinars</a:t>
            </a:r>
          </a:p>
          <a:p>
            <a:r>
              <a:rPr lang="en-US" dirty="0" smtClean="0"/>
              <a:t>Virtual Classroom Courses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8269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Perbedaan</a:t>
            </a:r>
            <a:r>
              <a:rPr lang="en-US" dirty="0" smtClean="0"/>
              <a:t> Webinars </a:t>
            </a:r>
            <a:r>
              <a:rPr lang="en-US" dirty="0" err="1" smtClean="0"/>
              <a:t>dan</a:t>
            </a:r>
            <a:r>
              <a:rPr lang="en-US" dirty="0" smtClean="0"/>
              <a:t> Virtual Classroom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12458" y="2354478"/>
            <a:ext cx="5438096" cy="34476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4111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Saat</a:t>
            </a:r>
            <a:r>
              <a:rPr lang="en-US" dirty="0" smtClean="0"/>
              <a:t> Yang </a:t>
            </a:r>
            <a:r>
              <a:rPr lang="en-US" dirty="0" err="1" smtClean="0"/>
              <a:t>Tepat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Webinars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dirty="0" err="1"/>
              <a:t>Ingin</a:t>
            </a:r>
            <a:r>
              <a:rPr lang="en-US" dirty="0"/>
              <a:t> </a:t>
            </a:r>
            <a:r>
              <a:rPr lang="en-US" dirty="0" err="1"/>
              <a:t>menyelesaikan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learning objectives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.</a:t>
            </a:r>
          </a:p>
          <a:p>
            <a:pPr lvl="0"/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ingin</a:t>
            </a:r>
            <a:r>
              <a:rPr lang="en-US" dirty="0"/>
              <a:t> </a:t>
            </a:r>
            <a:r>
              <a:rPr lang="en-US" dirty="0" err="1"/>
              <a:t>menyelesaikan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sekali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, Webinar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efektif</a:t>
            </a:r>
            <a:r>
              <a:rPr lang="en-US" dirty="0"/>
              <a:t>.</a:t>
            </a:r>
          </a:p>
          <a:p>
            <a:pPr lvl="0"/>
            <a:r>
              <a:rPr lang="en-US" dirty="0" err="1"/>
              <a:t>Untuk</a:t>
            </a:r>
            <a:r>
              <a:rPr lang="en-US" dirty="0"/>
              <a:t> para </a:t>
            </a:r>
            <a:r>
              <a:rPr lang="en-US" dirty="0" err="1"/>
              <a:t>penonton</a:t>
            </a:r>
            <a:r>
              <a:rPr lang="en-US" dirty="0"/>
              <a:t> yang </a:t>
            </a:r>
            <a:r>
              <a:rPr lang="en-US" dirty="0" err="1"/>
              <a:t>terbatas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melebihi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50-100 orang</a:t>
            </a:r>
          </a:p>
          <a:p>
            <a:pPr lvl="0"/>
            <a:r>
              <a:rPr lang="en-US" dirty="0" err="1"/>
              <a:t>Mengajarkan</a:t>
            </a:r>
            <a:r>
              <a:rPr lang="en-US" dirty="0"/>
              <a:t> </a:t>
            </a: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mempelajari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object yang </a:t>
            </a:r>
            <a:r>
              <a:rPr lang="en-US" dirty="0" err="1"/>
              <a:t>dimiliki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learners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mengajarkan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subject yang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ditentukan</a:t>
            </a:r>
            <a:endParaRPr lang="en-US" dirty="0"/>
          </a:p>
          <a:p>
            <a:pPr lvl="0"/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menambakan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tambahan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349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Webinars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 </a:t>
            </a:r>
            <a:r>
              <a:rPr lang="en-US" dirty="0" err="1" smtClean="0"/>
              <a:t>dalam</a:t>
            </a:r>
            <a:r>
              <a:rPr lang="en-US" dirty="0" smtClean="0"/>
              <a:t> Webinars </a:t>
            </a:r>
            <a:r>
              <a:rPr lang="en-US" dirty="0" err="1" smtClean="0"/>
              <a:t>terdapat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Presentation</a:t>
            </a:r>
          </a:p>
          <a:p>
            <a:pPr lvl="1"/>
            <a:r>
              <a:rPr lang="en-US" dirty="0" smtClean="0"/>
              <a:t>Question and Answer</a:t>
            </a:r>
          </a:p>
          <a:p>
            <a:pPr lvl="1"/>
            <a:r>
              <a:rPr lang="en-US" dirty="0" smtClean="0"/>
              <a:t>In-Meeting activities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293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Skill Yang </a:t>
            </a:r>
            <a:r>
              <a:rPr lang="en-US" dirty="0" err="1" smtClean="0"/>
              <a:t>Dibutuhkan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Teacher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 err="1"/>
              <a:t>Pengetahuan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subject yang </a:t>
            </a:r>
            <a:r>
              <a:rPr lang="en-US" dirty="0" err="1"/>
              <a:t>dibahas</a:t>
            </a:r>
            <a:endParaRPr lang="en-US" dirty="0"/>
          </a:p>
          <a:p>
            <a:pPr lvl="0"/>
            <a:r>
              <a:rPr lang="en-US" dirty="0" err="1"/>
              <a:t>Intonasi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suara</a:t>
            </a:r>
            <a:r>
              <a:rPr lang="en-US" dirty="0"/>
              <a:t> yang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berbicara</a:t>
            </a:r>
            <a:endParaRPr lang="en-US" dirty="0"/>
          </a:p>
          <a:p>
            <a:pPr lvl="0"/>
            <a:r>
              <a:rPr lang="en-US" dirty="0"/>
              <a:t>Writing </a:t>
            </a:r>
            <a:r>
              <a:rPr lang="en-US" dirty="0" err="1"/>
              <a:t>dan</a:t>
            </a:r>
            <a:r>
              <a:rPr lang="en-US" dirty="0"/>
              <a:t> typing</a:t>
            </a:r>
          </a:p>
          <a:p>
            <a:pPr lvl="0"/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tools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lancar</a:t>
            </a:r>
            <a:endParaRPr lang="en-US" dirty="0"/>
          </a:p>
          <a:p>
            <a:pPr lvl="0"/>
            <a:r>
              <a:rPr lang="en-US" dirty="0" err="1"/>
              <a:t>Menguasai</a:t>
            </a:r>
            <a:r>
              <a:rPr lang="en-US" dirty="0"/>
              <a:t> Power Point </a:t>
            </a:r>
            <a:r>
              <a:rPr lang="en-US" dirty="0" err="1"/>
              <a:t>tingkat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animasi</a:t>
            </a:r>
            <a:r>
              <a:rPr lang="en-US" dirty="0"/>
              <a:t>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dasarnya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992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Predictable Learning Cycle 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50554" y="3054478"/>
            <a:ext cx="5361905" cy="20476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4771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Virtual Classroom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Virtual Classroom&amp;quot;&quot;/&gt;&lt;property id=&quot;20307&quot; value=&quot;257&quot;/&gt;&lt;/object&gt;&lt;object type=&quot;3&quot; unique_id=&quot;10006&quot;&gt;&lt;property id=&quot;20148&quot; value=&quot;5&quot;/&gt;&lt;property id=&quot;20300&quot; value=&quot;Slide 3 - &amp;quot;Mengapa Membuat Virtual Classroom?&amp;quot;&quot;/&gt;&lt;property id=&quot;20307&quot; value=&quot;259&quot;/&gt;&lt;/object&gt;&lt;object type=&quot;3&quot; unique_id=&quot;10007&quot;&gt;&lt;property id=&quot;20148&quot; value=&quot;5&quot;/&gt;&lt;property id=&quot;20300&quot; value=&quot;Slide 4 - &amp;quot;Dua Tipe Program Virtual Classroom&amp;quot;&quot;/&gt;&lt;property id=&quot;20307&quot; value=&quot;260&quot;/&gt;&lt;/object&gt;&lt;object type=&quot;3&quot; unique_id=&quot;10008&quot;&gt;&lt;property id=&quot;20148&quot; value=&quot;5&quot;/&gt;&lt;property id=&quot;20300&quot; value=&quot;Slide 5 - &amp;quot;Perbedaan Webinars dan Virtual Classroom&amp;quot;&quot;/&gt;&lt;property id=&quot;20307&quot; value=&quot;261&quot;/&gt;&lt;/object&gt;&lt;object type=&quot;3&quot; unique_id=&quot;10009&quot;&gt;&lt;property id=&quot;20148&quot; value=&quot;5&quot;/&gt;&lt;property id=&quot;20300&quot; value=&quot;Slide 6 - &amp;quot;Saat Yang Tepat Menggunakan Webinars&amp;quot;&quot;/&gt;&lt;property id=&quot;20307&quot; value=&quot;262&quot;/&gt;&lt;/object&gt;&lt;object type=&quot;3&quot; unique_id=&quot;10010&quot;&gt;&lt;property id=&quot;20148&quot; value=&quot;5&quot;/&gt;&lt;property id=&quot;20300&quot; value=&quot;Slide 7 - &amp;quot;Webinars&amp;quot;&quot;/&gt;&lt;property id=&quot;20307&quot; value=&quot;263&quot;/&gt;&lt;/object&gt;&lt;object type=&quot;3&quot; unique_id=&quot;10011&quot;&gt;&lt;property id=&quot;20148&quot; value=&quot;5&quot;/&gt;&lt;property id=&quot;20300&quot; value=&quot;Slide 8 - &amp;quot;Skill Yang Dibutuhkan Oleh Teacher&amp;quot;&quot;/&gt;&lt;property id=&quot;20307&quot; value=&quot;264&quot;/&gt;&lt;/object&gt;&lt;object type=&quot;3&quot; unique_id=&quot;10012&quot;&gt;&lt;property id=&quot;20148&quot; value=&quot;5&quot;/&gt;&lt;property id=&quot;20300&quot; value=&quot;Slide 9 - &amp;quot;Predictable Learning Cycle &amp;quot;&quot;/&gt;&lt;property id=&quot;20307&quot; value=&quot;266&quot;/&gt;&lt;/object&gt;&lt;object type=&quot;3&quot; unique_id=&quot;10013&quot;&gt;&lt;property id=&quot;20148&quot; value=&quot;5&quot;/&gt;&lt;property id=&quot;20300&quot; value=&quot;Slide 10 - &amp;quot;Masalah yang sering terjadi pada Virtual Classroom&amp;quot;&quot;/&gt;&lt;property id=&quot;20307&quot; value=&quot;265&quot;/&gt;&lt;/object&gt;&lt;object type=&quot;3&quot; unique_id=&quot;10014&quot;&gt;&lt;property id=&quot;20148&quot; value=&quot;5&quot;/&gt;&lt;property id=&quot;20300&quot; value=&quot;Slide 11 - &amp;quot;Sumber&amp;quot;&quot;/&gt;&lt;property id=&quot;20307&quot; value=&quot;258&quot;/&gt;&lt;/object&gt;&lt;/object&gt;&lt;/object&gt;&lt;/database&gt;"/>
  <p:tag name="ISPRING_RESOURCE_PATHS_HASH_2" val="8194edfd5f86338f3f79212a655aa51813b9db0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16</TotalTime>
  <Words>651</Words>
  <Application>Microsoft Office PowerPoint</Application>
  <PresentationFormat>On-screen Show (4:3)</PresentationFormat>
  <Paragraphs>73</Paragraphs>
  <Slides>11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Austin</vt:lpstr>
      <vt:lpstr>Virtual Classroom</vt:lpstr>
      <vt:lpstr>Virtual Classroom</vt:lpstr>
      <vt:lpstr>Mengapa Membuat Virtual Classroom?</vt:lpstr>
      <vt:lpstr>Dua Tipe Program Virtual Classroom</vt:lpstr>
      <vt:lpstr>Perbedaan Webinars dan Virtual Classroom</vt:lpstr>
      <vt:lpstr>Saat Yang Tepat Menggunakan Webinars</vt:lpstr>
      <vt:lpstr>Webinars</vt:lpstr>
      <vt:lpstr>Skill Yang Dibutuhkan Oleh Teacher</vt:lpstr>
      <vt:lpstr>Predictable Learning Cycle </vt:lpstr>
      <vt:lpstr>Masalah yang sering terjadi pada Virtual Classroom</vt:lpstr>
      <vt:lpstr>Sumber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Virtual Classroom</dc:title>
  <dc:creator>Angella Winny</dc:creator>
  <cp:lastModifiedBy>Angella Winny</cp:lastModifiedBy>
  <cp:revision>4</cp:revision>
  <dcterms:created xsi:type="dcterms:W3CDTF">2014-05-22T07:14:06Z</dcterms:created>
  <dcterms:modified xsi:type="dcterms:W3CDTF">2014-05-22T07:30:08Z</dcterms:modified>
</cp:coreProperties>
</file>